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79" r:id="rId2"/>
    <p:sldId id="257" r:id="rId3"/>
    <p:sldId id="282" r:id="rId4"/>
    <p:sldId id="261" r:id="rId5"/>
    <p:sldId id="276" r:id="rId6"/>
    <p:sldId id="262" r:id="rId7"/>
    <p:sldId id="277" r:id="rId8"/>
    <p:sldId id="283" r:id="rId9"/>
    <p:sldId id="264" r:id="rId10"/>
    <p:sldId id="268" r:id="rId11"/>
    <p:sldId id="269" r:id="rId12"/>
    <p:sldId id="270" r:id="rId13"/>
    <p:sldId id="278" r:id="rId14"/>
    <p:sldId id="271" r:id="rId15"/>
    <p:sldId id="273" r:id="rId16"/>
    <p:sldId id="284" r:id="rId17"/>
    <p:sldId id="280" r:id="rId18"/>
    <p:sldId id="28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0" autoAdjust="0"/>
    <p:restoredTop sz="94662" autoAdjust="0"/>
  </p:normalViewPr>
  <p:slideViewPr>
    <p:cSldViewPr>
      <p:cViewPr varScale="1">
        <p:scale>
          <a:sx n="70" d="100"/>
          <a:sy n="70" d="100"/>
        </p:scale>
        <p:origin x="-1464" y="-90"/>
      </p:cViewPr>
      <p:guideLst>
        <p:guide orient="horz" pos="2160"/>
        <p:guide pos="2880"/>
      </p:guideLst>
    </p:cSldViewPr>
  </p:slideViewPr>
  <p:outlineViewPr>
    <p:cViewPr>
      <p:scale>
        <a:sx n="33" d="100"/>
        <a:sy n="33" d="100"/>
      </p:scale>
      <p:origin x="0" y="160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1D06A8-5B4F-4192-A492-E68D6E5B856A}"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553E7E-E6DA-432F-9470-52FFBCC612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5546D1-B71E-4E0E-AEB6-6A1EF5246194}"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ECD61B-378B-400C-9EBB-1B90670C0A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55DB17-8E04-4A58-BE25-6092B40AC65E}"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B0B6A-F394-4637-92D6-7BFE06117A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5EF678-7AB4-48B1-A8E3-C7CF7F0537BD}"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0CB46E-E1FB-4382-A48B-E2FF66792B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09B692-9173-4669-9D68-93B1D77AE122}"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4BA0E-CFD3-499A-A33F-0434219A66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CD0744-6679-4F4C-9AF9-59FE750DB1A8}"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ACAB9B-AE85-4A92-BDE5-EADC8B43FD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F2FBEC-E031-46E5-BED6-96CE70291F36}" type="datetimeFigureOut">
              <a:rPr lang="en-US"/>
              <a:pPr>
                <a:defRPr/>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B05EB1-1A03-4DDF-8FBA-998B4652DF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B2A260-404E-4E5B-A311-786994CC4D41}" type="datetimeFigureOut">
              <a:rPr lang="en-US"/>
              <a:pPr>
                <a:defRPr/>
              </a:pPr>
              <a:t>1/16/2014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E9FF7E-D567-4067-AD4C-9797211DE9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92BBDB-D68A-4DAD-BBCF-2A50D6C850E7}" type="datetimeFigureOut">
              <a:rPr lang="en-US"/>
              <a:pPr>
                <a:defRPr/>
              </a:pPr>
              <a:t>1/16/2014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8DB2D6-BE10-4116-B82E-E377B9844B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1DF1FC-621B-4D87-B15B-59A99FD50551}" type="datetimeFigureOut">
              <a:rPr lang="en-US"/>
              <a:pPr>
                <a:defRPr/>
              </a:pPr>
              <a:t>1/16/2014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CC56B7-C9B6-4EA5-A70F-E7D5F2F66A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8CC95D-FD77-4D94-A1B9-50CE311A8852}" type="datetimeFigureOut">
              <a:rPr lang="en-US"/>
              <a:pPr>
                <a:defRPr/>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9121C5-A90D-4446-891D-A7E80B55B9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29B3DC-836B-4D03-AE3E-64177A96F8A8}" type="datetimeFigureOut">
              <a:rPr lang="en-US"/>
              <a:pPr>
                <a:defRPr/>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8561A6-4EC5-495B-9DE7-B3730B9A9B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BB3789-CCFA-4B78-9EB9-90EAD642A9FD}" type="datetimeFigureOut">
              <a:rPr lang="en-US"/>
              <a:pPr>
                <a:defRPr/>
              </a:pPr>
              <a:t>1/16/2014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557674-2F6D-4B8E-ACAA-1907C970D3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6430962"/>
          </a:xfrm>
        </p:spPr>
        <p:txBody>
          <a:bodyPr/>
          <a:lstStyle/>
          <a:p>
            <a:endParaRPr lang="en-US" dirty="0" smtClean="0"/>
          </a:p>
        </p:txBody>
      </p:sp>
      <p:sp>
        <p:nvSpPr>
          <p:cNvPr id="3" name="Text Placeholder 2"/>
          <p:cNvSpPr>
            <a:spLocks noGrp="1"/>
          </p:cNvSpPr>
          <p:nvPr>
            <p:ph type="body" idx="1"/>
          </p:nvPr>
        </p:nvSpPr>
        <p:spPr>
          <a:xfrm>
            <a:off x="152400" y="152400"/>
            <a:ext cx="8763000" cy="6553200"/>
          </a:xfrm>
        </p:spPr>
        <p:style>
          <a:lnRef idx="0">
            <a:scrgbClr r="0" g="0" b="0"/>
          </a:lnRef>
          <a:fillRef idx="1001">
            <a:schemeClr val="dk1"/>
          </a:fillRef>
          <a:effectRef idx="0">
            <a:scrgbClr r="0" g="0" b="0"/>
          </a:effectRef>
          <a:fontRef idx="major"/>
        </p:style>
        <p:txBody>
          <a:bodyPr/>
          <a:lstStyle/>
          <a:p>
            <a:pPr>
              <a:defRPr/>
            </a:pPr>
            <a:endParaRPr lang="en-US" dirty="0" smtClean="0">
              <a:solidFill>
                <a:srgbClr val="FF0000"/>
              </a:solidFill>
            </a:endParaRPr>
          </a:p>
          <a:p>
            <a:pPr>
              <a:defRPr/>
            </a:pPr>
            <a:endParaRPr lang="en-US" dirty="0" smtClean="0">
              <a:solidFill>
                <a:srgbClr val="FF0000"/>
              </a:solidFill>
            </a:endParaRPr>
          </a:p>
          <a:p>
            <a:pPr>
              <a:defRPr/>
            </a:pPr>
            <a:endParaRPr lang="en-US" dirty="0" smtClean="0">
              <a:solidFill>
                <a:srgbClr val="FF0000"/>
              </a:solidFill>
            </a:endParaRPr>
          </a:p>
          <a:p>
            <a:pPr>
              <a:defRPr/>
            </a:pPr>
            <a:endParaRPr lang="en-US" dirty="0" smtClean="0">
              <a:solidFill>
                <a:srgbClr val="FF0000"/>
              </a:solidFill>
            </a:endParaRPr>
          </a:p>
        </p:txBody>
      </p:sp>
      <p:pic>
        <p:nvPicPr>
          <p:cNvPr id="2052" name="Picture 2"/>
          <p:cNvPicPr>
            <a:picLocks noChangeAspect="1" noChangeArrowheads="1"/>
          </p:cNvPicPr>
          <p:nvPr/>
        </p:nvPicPr>
        <p:blipFill>
          <a:blip r:embed="rId2"/>
          <a:srcRect/>
          <a:stretch>
            <a:fillRect/>
          </a:stretch>
        </p:blipFill>
        <p:spPr bwMode="auto">
          <a:xfrm>
            <a:off x="381000" y="304800"/>
            <a:ext cx="8458200" cy="62674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l" eaLnBrk="1" hangingPunct="1"/>
            <a:r>
              <a:rPr lang="en-US" b="1" dirty="0" smtClean="0">
                <a:latin typeface="Mistral" pitchFamily="66" charset="0"/>
              </a:rPr>
              <a:t>I</a:t>
            </a:r>
            <a:r>
              <a:rPr lang="en-US" b="1" dirty="0" smtClean="0">
                <a:latin typeface="Times New Roman" pitchFamily="18" charset="0"/>
              </a:rPr>
              <a:t>               </a:t>
            </a:r>
            <a:r>
              <a:rPr lang="en-US" b="1" dirty="0" smtClean="0">
                <a:latin typeface="Randisious" pitchFamily="50" charset="0"/>
              </a:rPr>
              <a:t>sitcoms</a:t>
            </a:r>
            <a:r>
              <a:rPr lang="en-US" b="1" dirty="0" smtClean="0">
                <a:latin typeface="Times New Roman" pitchFamily="18" charset="0"/>
              </a:rPr>
              <a:t>        “  </a:t>
            </a:r>
            <a:r>
              <a:rPr lang="en-US" b="1" dirty="0" smtClean="0">
                <a:latin typeface="Randisious" pitchFamily="50" charset="0"/>
              </a:rPr>
              <a:t>LOST</a:t>
            </a:r>
            <a:r>
              <a:rPr lang="en-US" b="1" dirty="0" smtClean="0">
                <a:latin typeface="Times New Roman" pitchFamily="18" charset="0"/>
              </a:rPr>
              <a:t>  “</a:t>
            </a:r>
            <a:endParaRPr lang="en-US" sz="2000" i="1" dirty="0" smtClean="0">
              <a:latin typeface="Black Chancery" pitchFamily="2" charset="0"/>
            </a:endParaRPr>
          </a:p>
        </p:txBody>
      </p:sp>
      <p:sp>
        <p:nvSpPr>
          <p:cNvPr id="13315" name="Text Placeholder 2"/>
          <p:cNvSpPr>
            <a:spLocks noGrp="1"/>
          </p:cNvSpPr>
          <p:nvPr>
            <p:ph sz="half" idx="1"/>
          </p:nvPr>
        </p:nvSpPr>
        <p:spPr>
          <a:xfrm>
            <a:off x="457200" y="1600201"/>
            <a:ext cx="8229600" cy="2819399"/>
          </a:xfrm>
        </p:spPr>
        <p:style>
          <a:lnRef idx="2">
            <a:schemeClr val="dk1"/>
          </a:lnRef>
          <a:fillRef idx="1">
            <a:schemeClr val="lt1"/>
          </a:fillRef>
          <a:effectRef idx="0">
            <a:schemeClr val="dk1"/>
          </a:effectRef>
          <a:fontRef idx="minor">
            <a:schemeClr val="dk1"/>
          </a:fontRef>
        </p:style>
        <p:txBody>
          <a:bodyPr rtlCol="0">
            <a:normAutofit fontScale="85000" lnSpcReduction="20000"/>
          </a:bodyPr>
          <a:lstStyle/>
          <a:p>
            <a:pPr eaLnBrk="1" fontAlgn="auto" hangingPunct="1">
              <a:spcAft>
                <a:spcPts val="0"/>
              </a:spcAft>
              <a:buFont typeface="Arial" pitchFamily="34" charset="0"/>
              <a:buChar char="•"/>
              <a:defRPr/>
            </a:pPr>
            <a:endParaRPr lang="en-US" sz="2000" b="1" dirty="0" smtClean="0">
              <a:solidFill>
                <a:schemeClr val="bg1"/>
              </a:solidFill>
              <a:latin typeface="Black Chancery" pitchFamily="2" charset="0"/>
            </a:endParaRPr>
          </a:p>
          <a:p>
            <a:pPr eaLnBrk="1" fontAlgn="auto" hangingPunct="1">
              <a:spcAft>
                <a:spcPts val="0"/>
              </a:spcAft>
              <a:buFont typeface="Arial" pitchFamily="34" charset="0"/>
              <a:buChar char="•"/>
              <a:defRPr/>
            </a:pPr>
            <a:endParaRPr lang="en-US" sz="2000" b="1" dirty="0" smtClean="0">
              <a:solidFill>
                <a:schemeClr val="bg1"/>
              </a:solidFill>
              <a:latin typeface="Black Chancery" pitchFamily="2" charset="0"/>
            </a:endParaRPr>
          </a:p>
          <a:p>
            <a:pPr eaLnBrk="1" fontAlgn="auto" hangingPunct="1">
              <a:spcAft>
                <a:spcPts val="0"/>
              </a:spcAft>
              <a:buNone/>
              <a:defRPr/>
            </a:pPr>
            <a:r>
              <a:rPr lang="en-US" sz="2000" b="1" dirty="0" smtClean="0">
                <a:solidFill>
                  <a:schemeClr val="tx1"/>
                </a:solidFill>
                <a:latin typeface="Randisious" pitchFamily="50" charset="0"/>
              </a:rPr>
              <a:t>This TV series is about people who found themselves in the same airplane. The thing is that plane crashes down on an island were nobody lives. People are trying to call the rescue team but they can not, so they decide to live there. </a:t>
            </a:r>
          </a:p>
          <a:p>
            <a:pPr eaLnBrk="1" fontAlgn="auto" hangingPunct="1">
              <a:spcAft>
                <a:spcPts val="0"/>
              </a:spcAft>
              <a:buNone/>
              <a:defRPr/>
            </a:pPr>
            <a:r>
              <a:rPr lang="en-US" sz="2000" b="1" dirty="0" smtClean="0">
                <a:solidFill>
                  <a:schemeClr val="tx1"/>
                </a:solidFill>
                <a:latin typeface="Randisious" pitchFamily="50" charset="0"/>
              </a:rPr>
              <a:t>“this is one big mixture of characters and people” said one of the actors. In the beginning they think that they are on a remote island but it seems that something is hiding there. Main characters are remembering their past and they are trying to meet each other and to adapt to the environment.</a:t>
            </a:r>
          </a:p>
          <a:p>
            <a:pPr eaLnBrk="1" fontAlgn="auto" hangingPunct="1">
              <a:spcAft>
                <a:spcPts val="0"/>
              </a:spcAft>
              <a:buFont typeface="Arial" pitchFamily="34" charset="0"/>
              <a:buChar char="•"/>
              <a:defRPr/>
            </a:pPr>
            <a:endParaRPr lang="en-US" sz="1000" dirty="0" smtClean="0">
              <a:solidFill>
                <a:schemeClr val="bg1"/>
              </a:solidFill>
              <a:latin typeface="Black Chancery" pitchFamily="2" charset="0"/>
            </a:endParaRPr>
          </a:p>
          <a:p>
            <a:pPr algn="r" eaLnBrk="1" fontAlgn="auto" hangingPunct="1">
              <a:spcAft>
                <a:spcPts val="0"/>
              </a:spcAft>
              <a:buNone/>
              <a:defRPr/>
            </a:pPr>
            <a:endParaRPr lang="en-US" sz="1000" dirty="0" smtClean="0">
              <a:solidFill>
                <a:schemeClr val="bg1"/>
              </a:solidFill>
              <a:latin typeface="Black Chancery" pitchFamily="2" charset="0"/>
            </a:endParaRPr>
          </a:p>
        </p:txBody>
      </p:sp>
      <p:pic>
        <p:nvPicPr>
          <p:cNvPr id="5" name="Picture 2"/>
          <p:cNvPicPr>
            <a:picLocks noChangeAspect="1" noChangeArrowheads="1"/>
          </p:cNvPicPr>
          <p:nvPr/>
        </p:nvPicPr>
        <p:blipFill>
          <a:blip r:embed="rId2" cstate="print"/>
          <a:srcRect/>
          <a:stretch>
            <a:fillRect/>
          </a:stretch>
        </p:blipFill>
        <p:spPr bwMode="auto">
          <a:xfrm>
            <a:off x="1066800" y="381000"/>
            <a:ext cx="1371600" cy="793235"/>
          </a:xfrm>
          <a:prstGeom prst="rect">
            <a:avLst/>
          </a:prstGeom>
          <a:noFill/>
          <a:ln w="9525">
            <a:noFill/>
            <a:miter lim="800000"/>
            <a:headEnd/>
            <a:tailEnd/>
          </a:ln>
        </p:spPr>
      </p:pic>
      <p:pic>
        <p:nvPicPr>
          <p:cNvPr id="1026" name="Picture 2"/>
          <p:cNvPicPr>
            <a:picLocks noGrp="1" noChangeAspect="1" noChangeArrowheads="1"/>
          </p:cNvPicPr>
          <p:nvPr>
            <p:ph sz="half" idx="2"/>
          </p:nvPr>
        </p:nvPicPr>
        <p:blipFill>
          <a:blip r:embed="rId3">
            <a:grayscl/>
          </a:blip>
          <a:srcRect/>
          <a:stretch>
            <a:fillRect/>
          </a:stretch>
        </p:blipFill>
        <p:spPr bwMode="auto">
          <a:xfrm>
            <a:off x="2209800" y="4495800"/>
            <a:ext cx="4495800" cy="22098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152400"/>
            <a:ext cx="8458200" cy="1295400"/>
          </a:xfrm>
          <a:solidFill>
            <a:srgbClr val="00B0F0"/>
          </a:solidFill>
        </p:spPr>
        <p:txBody>
          <a:bodyPr/>
          <a:lstStyle/>
          <a:p>
            <a:pPr eaLnBrk="1" hangingPunct="1"/>
            <a:r>
              <a:rPr lang="en-US" sz="4000" b="1" smtClean="0">
                <a:solidFill>
                  <a:schemeClr val="bg1"/>
                </a:solidFill>
                <a:latin typeface="Arial Rounded MT Bold" pitchFamily="34" charset="0"/>
              </a:rPr>
              <a:t>Play sport </a:t>
            </a:r>
            <a:r>
              <a:rPr lang="en-US" sz="4000" smtClean="0">
                <a:latin typeface="Arial Rounded MT Bold" pitchFamily="34" charset="0"/>
              </a:rPr>
              <a:t>(not computer games)</a:t>
            </a:r>
          </a:p>
        </p:txBody>
      </p:sp>
      <p:sp>
        <p:nvSpPr>
          <p:cNvPr id="17411" name="Text Placeholder 2"/>
          <p:cNvSpPr>
            <a:spLocks noGrp="1"/>
          </p:cNvSpPr>
          <p:nvPr>
            <p:ph type="body" idx="1"/>
          </p:nvPr>
        </p:nvSpPr>
        <p:spPr>
          <a:xfrm>
            <a:off x="228600" y="1600200"/>
            <a:ext cx="4495800" cy="5029200"/>
          </a:xfrm>
        </p:spPr>
        <p:txBody>
          <a:bodyPr/>
          <a:lstStyle/>
          <a:p>
            <a:pPr eaLnBrk="1" hangingPunct="1"/>
            <a:r>
              <a:rPr lang="en-US" sz="2800" smtClean="0">
                <a:latin typeface="Berlin Sans FB" pitchFamily="34" charset="0"/>
              </a:rPr>
              <a:t>In this section we will try to persuade kids to start training something by introducing them sports stars from all over the world. Will we succeed time will tell but still there is a hope that these text are not in vain.</a:t>
            </a:r>
          </a:p>
          <a:p>
            <a:pPr eaLnBrk="1" hangingPunct="1"/>
            <a:endParaRPr lang="en-US" sz="2800" smtClean="0"/>
          </a:p>
          <a:p>
            <a:pPr eaLnBrk="1" hangingPunct="1"/>
            <a:endParaRPr lang="en-US" sz="800" smtClean="0"/>
          </a:p>
          <a:p>
            <a:pPr eaLnBrk="1" hangingPunct="1"/>
            <a:endParaRPr lang="en-US" sz="800" smtClean="0"/>
          </a:p>
          <a:p>
            <a:pPr eaLnBrk="1" hangingPunct="1"/>
            <a:endParaRPr lang="en-US" sz="800" smtClean="0"/>
          </a:p>
          <a:p>
            <a:pPr eaLnBrk="1" hangingPunct="1"/>
            <a:r>
              <a:rPr lang="en-US" sz="800" smtClean="0"/>
              <a:t>In vain - uzalud</a:t>
            </a:r>
          </a:p>
        </p:txBody>
      </p:sp>
      <p:pic>
        <p:nvPicPr>
          <p:cNvPr id="17412" name="Picture 4"/>
          <p:cNvPicPr>
            <a:picLocks noChangeAspect="1" noChangeArrowheads="1"/>
          </p:cNvPicPr>
          <p:nvPr/>
        </p:nvPicPr>
        <p:blipFill>
          <a:blip r:embed="rId2"/>
          <a:srcRect/>
          <a:stretch>
            <a:fillRect/>
          </a:stretch>
        </p:blipFill>
        <p:spPr bwMode="auto">
          <a:xfrm>
            <a:off x="4876800" y="1828801"/>
            <a:ext cx="1143000" cy="1320800"/>
          </a:xfrm>
          <a:prstGeom prst="rect">
            <a:avLst/>
          </a:prstGeom>
          <a:noFill/>
          <a:ln w="9525">
            <a:noFill/>
            <a:miter lim="800000"/>
            <a:headEnd/>
            <a:tailEnd/>
          </a:ln>
        </p:spPr>
      </p:pic>
      <p:pic>
        <p:nvPicPr>
          <p:cNvPr id="17413" name="Picture 7"/>
          <p:cNvPicPr>
            <a:picLocks noChangeAspect="1" noChangeArrowheads="1"/>
          </p:cNvPicPr>
          <p:nvPr/>
        </p:nvPicPr>
        <p:blipFill>
          <a:blip r:embed="rId3"/>
          <a:srcRect/>
          <a:stretch>
            <a:fillRect/>
          </a:stretch>
        </p:blipFill>
        <p:spPr bwMode="auto">
          <a:xfrm>
            <a:off x="6858001" y="4343400"/>
            <a:ext cx="1038225" cy="1333500"/>
          </a:xfrm>
          <a:prstGeom prst="rect">
            <a:avLst/>
          </a:prstGeom>
          <a:noFill/>
          <a:ln w="9525">
            <a:noFill/>
            <a:miter lim="800000"/>
            <a:headEnd/>
            <a:tailEnd/>
          </a:ln>
        </p:spPr>
      </p:pic>
      <p:pic>
        <p:nvPicPr>
          <p:cNvPr id="17414" name="Picture 8"/>
          <p:cNvPicPr>
            <a:picLocks noChangeAspect="1" noChangeArrowheads="1"/>
          </p:cNvPicPr>
          <p:nvPr/>
        </p:nvPicPr>
        <p:blipFill>
          <a:blip r:embed="rId4"/>
          <a:srcRect/>
          <a:stretch>
            <a:fillRect/>
          </a:stretch>
        </p:blipFill>
        <p:spPr bwMode="auto">
          <a:xfrm>
            <a:off x="5105400" y="4343401"/>
            <a:ext cx="923925" cy="1362075"/>
          </a:xfrm>
          <a:prstGeom prst="rect">
            <a:avLst/>
          </a:prstGeom>
          <a:noFill/>
          <a:ln w="9525">
            <a:noFill/>
            <a:miter lim="800000"/>
            <a:headEnd/>
            <a:tailEnd/>
          </a:ln>
        </p:spPr>
      </p:pic>
      <p:pic>
        <p:nvPicPr>
          <p:cNvPr id="17415" name="Picture 9"/>
          <p:cNvPicPr>
            <a:picLocks noChangeAspect="1" noChangeArrowheads="1"/>
          </p:cNvPicPr>
          <p:nvPr/>
        </p:nvPicPr>
        <p:blipFill>
          <a:blip r:embed="rId5"/>
          <a:srcRect/>
          <a:stretch>
            <a:fillRect/>
          </a:stretch>
        </p:blipFill>
        <p:spPr bwMode="auto">
          <a:xfrm>
            <a:off x="6019802" y="3124200"/>
            <a:ext cx="866775" cy="1238250"/>
          </a:xfrm>
          <a:prstGeom prst="rect">
            <a:avLst/>
          </a:prstGeom>
          <a:noFill/>
          <a:ln w="9525">
            <a:noFill/>
            <a:miter lim="800000"/>
            <a:headEnd/>
            <a:tailEnd/>
          </a:ln>
        </p:spPr>
      </p:pic>
      <p:pic>
        <p:nvPicPr>
          <p:cNvPr id="17416" name="Picture 10"/>
          <p:cNvPicPr>
            <a:picLocks noChangeAspect="1" noChangeArrowheads="1"/>
          </p:cNvPicPr>
          <p:nvPr/>
        </p:nvPicPr>
        <p:blipFill>
          <a:blip r:embed="rId6"/>
          <a:srcRect/>
          <a:stretch>
            <a:fillRect/>
          </a:stretch>
        </p:blipFill>
        <p:spPr bwMode="auto">
          <a:xfrm>
            <a:off x="6858001" y="1981200"/>
            <a:ext cx="823913" cy="1143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2209800"/>
            <a:ext cx="4876800" cy="3657600"/>
          </a:xfrm>
        </p:spPr>
        <p:style>
          <a:lnRef idx="1">
            <a:schemeClr val="dk1"/>
          </a:lnRef>
          <a:fillRef idx="2">
            <a:schemeClr val="dk1"/>
          </a:fillRef>
          <a:effectRef idx="1">
            <a:schemeClr val="dk1"/>
          </a:effectRef>
          <a:fontRef idx="minor">
            <a:schemeClr val="dk1"/>
          </a:fontRef>
        </p:style>
        <p:txBody>
          <a:bodyPr/>
          <a:lstStyle/>
          <a:p>
            <a:r>
              <a:rPr lang="en-US" sz="1000" dirty="0" smtClean="0">
                <a:solidFill>
                  <a:srgbClr val="FF0000"/>
                </a:solidFill>
              </a:rPr>
              <a:t/>
            </a:r>
            <a:br>
              <a:rPr lang="en-US" sz="1000" dirty="0" smtClean="0">
                <a:solidFill>
                  <a:srgbClr val="FF0000"/>
                </a:solidFill>
              </a:rPr>
            </a:br>
            <a:r>
              <a:rPr lang="en-US" sz="1000" dirty="0" smtClean="0">
                <a:solidFill>
                  <a:srgbClr val="FF0000"/>
                </a:solidFill>
              </a:rPr>
              <a:t/>
            </a:r>
            <a:br>
              <a:rPr lang="en-US" sz="1000" dirty="0" smtClean="0">
                <a:solidFill>
                  <a:srgbClr val="FF0000"/>
                </a:solidFill>
              </a:rPr>
            </a:br>
            <a:r>
              <a:rPr lang="en-US" sz="1000" dirty="0" smtClean="0"/>
              <a:t> </a:t>
            </a:r>
            <a:r>
              <a:rPr lang="en-US" sz="1400" dirty="0" err="1" smtClean="0"/>
              <a:t>Nemanja</a:t>
            </a:r>
            <a:r>
              <a:rPr lang="en-US" sz="1400" dirty="0" smtClean="0"/>
              <a:t> </a:t>
            </a:r>
            <a:r>
              <a:rPr lang="en-US" sz="1400" dirty="0" err="1" smtClean="0"/>
              <a:t>Vidic</a:t>
            </a:r>
            <a:r>
              <a:rPr lang="en-US" sz="1400" dirty="0" smtClean="0"/>
              <a:t> was born in </a:t>
            </a:r>
            <a:r>
              <a:rPr lang="en-US" sz="1400" dirty="0" err="1" smtClean="0"/>
              <a:t>Titovo</a:t>
            </a:r>
            <a:r>
              <a:rPr lang="en-US" sz="1400" dirty="0" smtClean="0"/>
              <a:t> </a:t>
            </a:r>
            <a:r>
              <a:rPr lang="en-US" sz="1400" dirty="0" err="1" smtClean="0"/>
              <a:t>Uzice</a:t>
            </a:r>
            <a:r>
              <a:rPr lang="en-US" sz="1400" dirty="0" smtClean="0"/>
              <a:t> in 1981.Titovo </a:t>
            </a:r>
            <a:r>
              <a:rPr lang="en-US" sz="1400" dirty="0" err="1" smtClean="0"/>
              <a:t>Uzice</a:t>
            </a:r>
            <a:r>
              <a:rPr lang="en-US" sz="1400" dirty="0" smtClean="0"/>
              <a:t> is located in </a:t>
            </a:r>
            <a:r>
              <a:rPr lang="en-US" sz="1400" dirty="0" err="1" smtClean="0"/>
              <a:t>Serbia.Nemanja</a:t>
            </a:r>
            <a:r>
              <a:rPr lang="en-US" sz="1400" dirty="0" smtClean="0"/>
              <a:t> </a:t>
            </a:r>
            <a:r>
              <a:rPr lang="en-US" sz="1400" dirty="0" err="1" smtClean="0"/>
              <a:t>Vidic</a:t>
            </a:r>
            <a:r>
              <a:rPr lang="en-US" sz="1400" dirty="0" smtClean="0"/>
              <a:t> is Serbian football player. He plays for English club Manchester </a:t>
            </a:r>
            <a:r>
              <a:rPr lang="en-US" sz="1400" dirty="0" err="1" smtClean="0"/>
              <a:t>United,and</a:t>
            </a:r>
            <a:r>
              <a:rPr lang="en-US" sz="1400" dirty="0" smtClean="0"/>
              <a:t> for the Serbian national football team.     His father’s name is </a:t>
            </a:r>
            <a:r>
              <a:rPr lang="en-US" sz="1400" dirty="0" err="1" smtClean="0"/>
              <a:t>Dragoljub</a:t>
            </a:r>
            <a:r>
              <a:rPr lang="en-US" sz="1400" dirty="0" smtClean="0"/>
              <a:t>, and his mother name is </a:t>
            </a:r>
            <a:r>
              <a:rPr lang="en-US" sz="1400" dirty="0" err="1" smtClean="0"/>
              <a:t>Zora.He</a:t>
            </a:r>
            <a:r>
              <a:rPr lang="en-US" sz="1400" dirty="0" smtClean="0"/>
              <a:t> has got older brother </a:t>
            </a:r>
            <a:r>
              <a:rPr lang="en-US" sz="1400" dirty="0" err="1" smtClean="0"/>
              <a:t>Dusan</a:t>
            </a:r>
            <a:r>
              <a:rPr lang="en-US" sz="1400" dirty="0" smtClean="0"/>
              <a:t>.                                                                                       1989 he started to play football in </a:t>
            </a:r>
            <a:r>
              <a:rPr lang="en-US" sz="1400" dirty="0" err="1" smtClean="0"/>
              <a:t>Jedinstvo</a:t>
            </a:r>
            <a:r>
              <a:rPr lang="en-US" sz="1400" dirty="0" smtClean="0"/>
              <a:t> </a:t>
            </a:r>
            <a:r>
              <a:rPr lang="en-US" sz="1400" dirty="0" err="1" smtClean="0"/>
              <a:t>Uzice.When</a:t>
            </a:r>
            <a:r>
              <a:rPr lang="en-US" sz="1400" dirty="0" smtClean="0"/>
              <a:t> he was 12 he left </a:t>
            </a:r>
            <a:r>
              <a:rPr lang="en-US" sz="1400" dirty="0" err="1" smtClean="0"/>
              <a:t>Jedinastvo</a:t>
            </a:r>
            <a:r>
              <a:rPr lang="en-US" sz="1400" dirty="0" smtClean="0"/>
              <a:t> </a:t>
            </a:r>
            <a:r>
              <a:rPr lang="en-US" sz="1400" dirty="0" err="1" smtClean="0"/>
              <a:t>Uzice</a:t>
            </a:r>
            <a:r>
              <a:rPr lang="en-US" sz="1400" dirty="0" smtClean="0"/>
              <a:t> and he went to </a:t>
            </a:r>
            <a:r>
              <a:rPr lang="en-US" sz="1400" dirty="0" err="1" smtClean="0"/>
              <a:t>Sloboda</a:t>
            </a:r>
            <a:r>
              <a:rPr lang="en-US" sz="1400" dirty="0" smtClean="0"/>
              <a:t> </a:t>
            </a:r>
            <a:r>
              <a:rPr lang="en-US" sz="1400" dirty="0" err="1" smtClean="0"/>
              <a:t>Uzice</a:t>
            </a:r>
            <a:r>
              <a:rPr lang="en-US" sz="1400" dirty="0" smtClean="0"/>
              <a:t>. His first big club </a:t>
            </a:r>
            <a:r>
              <a:rPr lang="en-US" sz="1400" dirty="0" err="1" smtClean="0"/>
              <a:t>Crvena</a:t>
            </a:r>
            <a:r>
              <a:rPr lang="en-US" sz="1400" dirty="0" smtClean="0"/>
              <a:t>  </a:t>
            </a:r>
            <a:r>
              <a:rPr lang="en-US" sz="1400" dirty="0" err="1" smtClean="0"/>
              <a:t>Zvezda</a:t>
            </a:r>
            <a:r>
              <a:rPr lang="en-US" sz="1400" dirty="0" smtClean="0"/>
              <a:t> in </a:t>
            </a:r>
            <a:r>
              <a:rPr lang="en-US" sz="1400" dirty="0" err="1" smtClean="0"/>
              <a:t>Belgrade.His</a:t>
            </a:r>
            <a:r>
              <a:rPr lang="en-US" sz="1400" dirty="0" smtClean="0"/>
              <a:t> position is centre </a:t>
            </a:r>
            <a:r>
              <a:rPr lang="en-US" sz="1400" dirty="0" err="1" smtClean="0"/>
              <a:t>back.Nemanja</a:t>
            </a:r>
            <a:r>
              <a:rPr lang="en-US" sz="1400" dirty="0" smtClean="0"/>
              <a:t> </a:t>
            </a:r>
            <a:r>
              <a:rPr lang="en-US" sz="1400" dirty="0" err="1" smtClean="0"/>
              <a:t>Vidic</a:t>
            </a:r>
            <a:r>
              <a:rPr lang="en-US" sz="1400" dirty="0" smtClean="0"/>
              <a:t> is the best </a:t>
            </a:r>
            <a:r>
              <a:rPr lang="en-US" sz="1400" dirty="0" err="1" smtClean="0"/>
              <a:t>Srebian</a:t>
            </a:r>
            <a:r>
              <a:rPr lang="en-US" sz="1400" dirty="0" smtClean="0"/>
              <a:t> football </a:t>
            </a:r>
            <a:r>
              <a:rPr lang="en-US" sz="1400" dirty="0" err="1" smtClean="0"/>
              <a:t>player.He</a:t>
            </a:r>
            <a:r>
              <a:rPr lang="en-US" sz="1400" dirty="0" smtClean="0"/>
              <a:t> plays for the best football club in premier </a:t>
            </a:r>
            <a:r>
              <a:rPr lang="en-US" sz="1400" dirty="0" err="1" smtClean="0"/>
              <a:t>ligue.He</a:t>
            </a:r>
            <a:r>
              <a:rPr lang="en-US" sz="1400" dirty="0" smtClean="0"/>
              <a:t> is at top 30 football players of the world.  </a:t>
            </a:r>
            <a:br>
              <a:rPr lang="en-US" sz="1400" dirty="0" smtClean="0"/>
            </a:br>
            <a:r>
              <a:rPr lang="en-US" sz="1400" dirty="0" smtClean="0"/>
              <a:t>Date of birth:    October 21,1981  </a:t>
            </a:r>
            <a:br>
              <a:rPr lang="en-US" sz="1400" dirty="0" smtClean="0"/>
            </a:br>
            <a:r>
              <a:rPr lang="en-US" sz="1400" dirty="0" smtClean="0"/>
              <a:t>Height:               1.88m</a:t>
            </a:r>
            <a:br>
              <a:rPr lang="en-US" sz="1400" dirty="0" smtClean="0"/>
            </a:br>
            <a:r>
              <a:rPr lang="en-US" sz="1400" dirty="0" smtClean="0"/>
              <a:t> </a:t>
            </a:r>
            <a:br>
              <a:rPr lang="en-US" sz="1400" dirty="0" smtClean="0"/>
            </a:br>
            <a:endParaRPr lang="en-US" sz="1400" dirty="0" smtClean="0">
              <a:solidFill>
                <a:srgbClr val="FF0000"/>
              </a:solidFill>
              <a:latin typeface="Times New Roman" pitchFamily="18" charset="0"/>
            </a:endParaRPr>
          </a:p>
        </p:txBody>
      </p:sp>
      <p:sp>
        <p:nvSpPr>
          <p:cNvPr id="18437" name="Text Placeholder 2"/>
          <p:cNvSpPr>
            <a:spLocks noGrp="1"/>
          </p:cNvSpPr>
          <p:nvPr>
            <p:ph type="body" idx="1"/>
          </p:nvPr>
        </p:nvSpPr>
        <p:spPr>
          <a:xfrm>
            <a:off x="381000" y="533400"/>
            <a:ext cx="7315200" cy="990600"/>
          </a:xfrm>
        </p:spPr>
        <p:style>
          <a:lnRef idx="3">
            <a:schemeClr val="lt1"/>
          </a:lnRef>
          <a:fillRef idx="1">
            <a:schemeClr val="dk1"/>
          </a:fillRef>
          <a:effectRef idx="1">
            <a:schemeClr val="dk1"/>
          </a:effectRef>
          <a:fontRef idx="minor">
            <a:schemeClr val="lt1"/>
          </a:fontRef>
        </p:style>
        <p:txBody>
          <a:bodyPr/>
          <a:lstStyle/>
          <a:p>
            <a:pPr algn="ctr"/>
            <a:r>
              <a:rPr lang="en-US" sz="5400" dirty="0" smtClean="0">
                <a:latin typeface="AF TOMMY HILFIGER" pitchFamily="2" charset="0"/>
              </a:rPr>
              <a:t>SPORT STARS</a:t>
            </a:r>
          </a:p>
        </p:txBody>
      </p:sp>
      <p:pic>
        <p:nvPicPr>
          <p:cNvPr id="7169" name="Picture 1"/>
          <p:cNvPicPr>
            <a:picLocks noChangeAspect="1" noChangeArrowheads="1"/>
          </p:cNvPicPr>
          <p:nvPr/>
        </p:nvPicPr>
        <p:blipFill>
          <a:blip r:embed="rId2"/>
          <a:srcRect/>
          <a:stretch>
            <a:fillRect/>
          </a:stretch>
        </p:blipFill>
        <p:spPr bwMode="auto">
          <a:xfrm>
            <a:off x="5715000" y="2971800"/>
            <a:ext cx="3003135" cy="1905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4419600" cy="1143000"/>
          </a:xfrm>
        </p:spPr>
        <p:style>
          <a:lnRef idx="1">
            <a:schemeClr val="dk1"/>
          </a:lnRef>
          <a:fillRef idx="2">
            <a:schemeClr val="dk1"/>
          </a:fillRef>
          <a:effectRef idx="1">
            <a:schemeClr val="dk1"/>
          </a:effectRef>
          <a:fontRef idx="minor">
            <a:schemeClr val="dk1"/>
          </a:fontRef>
        </p:style>
        <p:txBody>
          <a:bodyPr/>
          <a:lstStyle/>
          <a:p>
            <a:r>
              <a:rPr lang="en-US" sz="2000" b="1" dirty="0" smtClean="0">
                <a:solidFill>
                  <a:schemeClr val="tx1"/>
                </a:solidFill>
              </a:rPr>
              <a:t>SCIENCE PAGE</a:t>
            </a:r>
            <a:br>
              <a:rPr lang="en-US" sz="2000" b="1" dirty="0" smtClean="0">
                <a:solidFill>
                  <a:schemeClr val="tx1"/>
                </a:solidFill>
              </a:rPr>
            </a:br>
            <a:r>
              <a:rPr lang="en-US" sz="2000" b="1" dirty="0" smtClean="0">
                <a:solidFill>
                  <a:schemeClr val="tx1"/>
                </a:solidFill>
              </a:rPr>
              <a:t>robots</a:t>
            </a:r>
          </a:p>
        </p:txBody>
      </p:sp>
      <p:sp>
        <p:nvSpPr>
          <p:cNvPr id="19459" name="Text Placeholder 2"/>
          <p:cNvSpPr>
            <a:spLocks noGrp="1"/>
          </p:cNvSpPr>
          <p:nvPr>
            <p:ph sz="half" idx="1"/>
          </p:nvPr>
        </p:nvSpPr>
        <p:spPr>
          <a:xfrm>
            <a:off x="457200" y="1295400"/>
            <a:ext cx="4419600" cy="5257799"/>
          </a:xfrm>
        </p:spPr>
        <p:style>
          <a:lnRef idx="1">
            <a:schemeClr val="dk1"/>
          </a:lnRef>
          <a:fillRef idx="2">
            <a:schemeClr val="dk1"/>
          </a:fillRef>
          <a:effectRef idx="1">
            <a:schemeClr val="dk1"/>
          </a:effectRef>
          <a:fontRef idx="minor">
            <a:schemeClr val="dk1"/>
          </a:fontRef>
        </p:style>
        <p:txBody>
          <a:bodyPr/>
          <a:lstStyle/>
          <a:p>
            <a:r>
              <a:rPr lang="en-US" sz="1800" dirty="0" smtClean="0">
                <a:solidFill>
                  <a:schemeClr val="tx1"/>
                </a:solidFill>
                <a:latin typeface="Checkbook" pitchFamily="34" charset="0"/>
              </a:rPr>
              <a:t>At first sight painting and drawing seem to be actions that only man can do. But it is not like that. Robots can do this too. Some robots use TV camera like eyes to watch the portrait of a person they are painting while others  search for painting saved in memory of a computer to make picture according to a momentary inspiration. People start making art robots maybe because some painters are giving up painting. Some of them are collecting rubbish and using it they are making robots.  Others are making real robots which are programmed to make artist feel scared or </a:t>
            </a:r>
            <a:r>
              <a:rPr lang="en-US" sz="1800" dirty="0" err="1" smtClean="0">
                <a:solidFill>
                  <a:schemeClr val="tx1"/>
                </a:solidFill>
                <a:latin typeface="Checkbook" pitchFamily="34" charset="0"/>
              </a:rPr>
              <a:t>phatetic</a:t>
            </a:r>
            <a:r>
              <a:rPr lang="en-US" sz="1800" dirty="0" smtClean="0">
                <a:solidFill>
                  <a:schemeClr val="tx1"/>
                </a:solidFill>
                <a:latin typeface="Checkbook" pitchFamily="34" charset="0"/>
              </a:rPr>
              <a:t>.</a:t>
            </a:r>
          </a:p>
          <a:p>
            <a:pPr algn="r"/>
            <a:endParaRPr lang="en-US" sz="1200" dirty="0" smtClean="0">
              <a:solidFill>
                <a:schemeClr val="tx1"/>
              </a:solidFill>
            </a:endParaRPr>
          </a:p>
          <a:p>
            <a:pPr algn="r"/>
            <a:r>
              <a:rPr lang="en-US" sz="1200" dirty="0" smtClean="0">
                <a:solidFill>
                  <a:schemeClr val="tx1"/>
                </a:solidFill>
                <a:latin typeface="Checkbook" pitchFamily="34" charset="0"/>
              </a:rPr>
              <a:t>Translated by </a:t>
            </a:r>
            <a:r>
              <a:rPr lang="en-US" sz="1200" dirty="0" err="1" smtClean="0">
                <a:solidFill>
                  <a:schemeClr val="tx1"/>
                </a:solidFill>
                <a:latin typeface="Checkbook" pitchFamily="34" charset="0"/>
              </a:rPr>
              <a:t>Stevica</a:t>
            </a:r>
            <a:r>
              <a:rPr lang="en-US" sz="1200" dirty="0" smtClean="0">
                <a:solidFill>
                  <a:schemeClr val="tx1"/>
                </a:solidFill>
                <a:latin typeface="Checkbook" pitchFamily="34" charset="0"/>
              </a:rPr>
              <a:t> and </a:t>
            </a:r>
            <a:r>
              <a:rPr lang="en-US" sz="1200" dirty="0" err="1" smtClean="0">
                <a:solidFill>
                  <a:schemeClr val="tx1"/>
                </a:solidFill>
                <a:latin typeface="Checkbook" pitchFamily="34" charset="0"/>
              </a:rPr>
              <a:t>Dragana</a:t>
            </a:r>
            <a:r>
              <a:rPr lang="en-US" sz="1200" dirty="0" smtClean="0">
                <a:solidFill>
                  <a:schemeClr val="tx1"/>
                </a:solidFill>
                <a:latin typeface="Checkbook" pitchFamily="34" charset="0"/>
              </a:rPr>
              <a:t> V1</a:t>
            </a:r>
          </a:p>
        </p:txBody>
      </p:sp>
      <p:pic>
        <p:nvPicPr>
          <p:cNvPr id="2050" name="Picture 2"/>
          <p:cNvPicPr>
            <a:picLocks noGrp="1" noChangeAspect="1" noChangeArrowheads="1"/>
          </p:cNvPicPr>
          <p:nvPr>
            <p:ph sz="half" idx="2"/>
          </p:nvPr>
        </p:nvPicPr>
        <p:blipFill>
          <a:blip r:embed="rId2"/>
          <a:srcRect/>
          <a:stretch>
            <a:fillRect/>
          </a:stretch>
        </p:blipFill>
        <p:spPr bwMode="auto">
          <a:xfrm>
            <a:off x="4953000" y="304800"/>
            <a:ext cx="3733800" cy="6400799"/>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74638"/>
            <a:ext cx="8458200" cy="1249362"/>
          </a:xfrm>
          <a:ln w="76200"/>
        </p:spPr>
        <p:style>
          <a:lnRef idx="0">
            <a:scrgbClr r="0" g="0" b="0"/>
          </a:lnRef>
          <a:fillRef idx="1003">
            <a:schemeClr val="lt2"/>
          </a:fillRef>
          <a:effectRef idx="0">
            <a:scrgbClr r="0" g="0" b="0"/>
          </a:effectRef>
          <a:fontRef idx="major"/>
        </p:style>
        <p:txBody>
          <a:bodyPr/>
          <a:lstStyle/>
          <a:p>
            <a:pPr eaLnBrk="1" hangingPunct="1">
              <a:defRPr/>
            </a:pPr>
            <a:r>
              <a:rPr lang="en-US" sz="4000" dirty="0" smtClean="0">
                <a:latin typeface="Comic Sans MS" pitchFamily="66" charset="0"/>
              </a:rPr>
              <a:t>Funny horoscope </a:t>
            </a:r>
            <a:br>
              <a:rPr lang="en-US" sz="4000" dirty="0" smtClean="0">
                <a:latin typeface="Comic Sans MS" pitchFamily="66" charset="0"/>
              </a:rPr>
            </a:br>
            <a:r>
              <a:rPr lang="en-US" sz="4000" dirty="0" smtClean="0">
                <a:latin typeface="Comic Sans MS" pitchFamily="66" charset="0"/>
              </a:rPr>
              <a:t>if you believe……believe</a:t>
            </a:r>
          </a:p>
        </p:txBody>
      </p:sp>
      <p:pic>
        <p:nvPicPr>
          <p:cNvPr id="20486" name="Picture 4"/>
          <p:cNvPicPr>
            <a:picLocks noChangeAspect="1" noChangeArrowheads="1"/>
          </p:cNvPicPr>
          <p:nvPr/>
        </p:nvPicPr>
        <p:blipFill>
          <a:blip r:embed="rId2"/>
          <a:srcRect/>
          <a:stretch>
            <a:fillRect/>
          </a:stretch>
        </p:blipFill>
        <p:spPr bwMode="auto">
          <a:xfrm>
            <a:off x="7696200" y="304800"/>
            <a:ext cx="923925" cy="1181100"/>
          </a:xfrm>
          <a:prstGeom prst="rect">
            <a:avLst/>
          </a:prstGeom>
          <a:noFill/>
          <a:ln w="9525">
            <a:noFill/>
            <a:miter lim="800000"/>
            <a:headEnd/>
            <a:tailEnd/>
          </a:ln>
        </p:spPr>
      </p:pic>
      <p:pic>
        <p:nvPicPr>
          <p:cNvPr id="20487" name="Picture 5"/>
          <p:cNvPicPr>
            <a:picLocks noChangeAspect="1" noChangeArrowheads="1"/>
          </p:cNvPicPr>
          <p:nvPr/>
        </p:nvPicPr>
        <p:blipFill>
          <a:blip r:embed="rId3"/>
          <a:srcRect/>
          <a:stretch>
            <a:fillRect/>
          </a:stretch>
        </p:blipFill>
        <p:spPr bwMode="auto">
          <a:xfrm>
            <a:off x="1295400" y="5638800"/>
            <a:ext cx="914400" cy="914400"/>
          </a:xfrm>
          <a:prstGeom prst="rect">
            <a:avLst/>
          </a:prstGeom>
          <a:noFill/>
          <a:ln w="9525">
            <a:noFill/>
            <a:miter lim="800000"/>
            <a:headEnd/>
            <a:tailEnd/>
          </a:ln>
        </p:spPr>
      </p:pic>
      <p:pic>
        <p:nvPicPr>
          <p:cNvPr id="20488" name="Picture 6"/>
          <p:cNvPicPr>
            <a:picLocks noChangeAspect="1" noChangeArrowheads="1"/>
          </p:cNvPicPr>
          <p:nvPr/>
        </p:nvPicPr>
        <p:blipFill>
          <a:blip r:embed="rId4"/>
          <a:srcRect/>
          <a:stretch>
            <a:fillRect/>
          </a:stretch>
        </p:blipFill>
        <p:spPr bwMode="auto">
          <a:xfrm>
            <a:off x="4495801" y="5638800"/>
            <a:ext cx="895351" cy="990600"/>
          </a:xfrm>
          <a:prstGeom prst="rect">
            <a:avLst/>
          </a:prstGeom>
          <a:noFill/>
          <a:ln w="9525">
            <a:noFill/>
            <a:miter lim="800000"/>
            <a:headEnd/>
            <a:tailEnd/>
          </a:ln>
        </p:spPr>
      </p:pic>
      <p:pic>
        <p:nvPicPr>
          <p:cNvPr id="20489" name="Picture 7"/>
          <p:cNvPicPr>
            <a:picLocks noChangeAspect="1" noChangeArrowheads="1"/>
          </p:cNvPicPr>
          <p:nvPr/>
        </p:nvPicPr>
        <p:blipFill>
          <a:blip r:embed="rId5"/>
          <a:srcRect/>
          <a:stretch>
            <a:fillRect/>
          </a:stretch>
        </p:blipFill>
        <p:spPr bwMode="auto">
          <a:xfrm>
            <a:off x="7467601" y="2743200"/>
            <a:ext cx="1362075" cy="1066800"/>
          </a:xfrm>
          <a:prstGeom prst="rect">
            <a:avLst/>
          </a:prstGeom>
          <a:noFill/>
          <a:ln w="9525">
            <a:noFill/>
            <a:miter lim="800000"/>
            <a:headEnd/>
            <a:tailEnd/>
          </a:ln>
        </p:spPr>
      </p:pic>
      <p:pic>
        <p:nvPicPr>
          <p:cNvPr id="20490" name="Picture 8"/>
          <p:cNvPicPr>
            <a:picLocks noChangeAspect="1" noChangeArrowheads="1"/>
          </p:cNvPicPr>
          <p:nvPr/>
        </p:nvPicPr>
        <p:blipFill>
          <a:blip r:embed="rId6"/>
          <a:srcRect/>
          <a:stretch>
            <a:fillRect/>
          </a:stretch>
        </p:blipFill>
        <p:spPr bwMode="auto">
          <a:xfrm>
            <a:off x="152400" y="2971800"/>
            <a:ext cx="914400" cy="1066800"/>
          </a:xfrm>
          <a:prstGeom prst="rect">
            <a:avLst/>
          </a:prstGeom>
          <a:noFill/>
          <a:ln w="9525">
            <a:noFill/>
            <a:miter lim="800000"/>
            <a:headEnd/>
            <a:tailEnd/>
          </a:ln>
        </p:spPr>
      </p:pic>
      <p:pic>
        <p:nvPicPr>
          <p:cNvPr id="20491" name="Picture 9"/>
          <p:cNvPicPr>
            <a:picLocks noChangeAspect="1" noChangeArrowheads="1"/>
          </p:cNvPicPr>
          <p:nvPr/>
        </p:nvPicPr>
        <p:blipFill>
          <a:blip r:embed="rId7"/>
          <a:srcRect/>
          <a:stretch>
            <a:fillRect/>
          </a:stretch>
        </p:blipFill>
        <p:spPr bwMode="auto">
          <a:xfrm>
            <a:off x="152400" y="1752600"/>
            <a:ext cx="914400" cy="914400"/>
          </a:xfrm>
          <a:prstGeom prst="rect">
            <a:avLst/>
          </a:prstGeom>
          <a:noFill/>
          <a:ln w="9525">
            <a:noFill/>
            <a:miter lim="800000"/>
            <a:headEnd/>
            <a:tailEnd/>
          </a:ln>
        </p:spPr>
      </p:pic>
      <p:pic>
        <p:nvPicPr>
          <p:cNvPr id="20492" name="Picture 10"/>
          <p:cNvPicPr>
            <a:picLocks noChangeAspect="1" noChangeArrowheads="1"/>
          </p:cNvPicPr>
          <p:nvPr/>
        </p:nvPicPr>
        <p:blipFill>
          <a:blip r:embed="rId8"/>
          <a:srcRect/>
          <a:stretch>
            <a:fillRect/>
          </a:stretch>
        </p:blipFill>
        <p:spPr bwMode="auto">
          <a:xfrm>
            <a:off x="152400" y="4114800"/>
            <a:ext cx="838200" cy="1066800"/>
          </a:xfrm>
          <a:prstGeom prst="rect">
            <a:avLst/>
          </a:prstGeom>
          <a:noFill/>
          <a:ln w="9525">
            <a:noFill/>
            <a:miter lim="800000"/>
            <a:headEnd/>
            <a:tailEnd/>
          </a:ln>
        </p:spPr>
      </p:pic>
      <p:pic>
        <p:nvPicPr>
          <p:cNvPr id="20493" name="Picture 11"/>
          <p:cNvPicPr>
            <a:picLocks noChangeAspect="1" noChangeArrowheads="1"/>
          </p:cNvPicPr>
          <p:nvPr/>
        </p:nvPicPr>
        <p:blipFill>
          <a:blip r:embed="rId9"/>
          <a:srcRect/>
          <a:stretch>
            <a:fillRect/>
          </a:stretch>
        </p:blipFill>
        <p:spPr bwMode="auto">
          <a:xfrm>
            <a:off x="152400" y="5486400"/>
            <a:ext cx="685800" cy="1066800"/>
          </a:xfrm>
          <a:prstGeom prst="rect">
            <a:avLst/>
          </a:prstGeom>
          <a:noFill/>
          <a:ln w="9525">
            <a:noFill/>
            <a:miter lim="800000"/>
            <a:headEnd/>
            <a:tailEnd/>
          </a:ln>
        </p:spPr>
      </p:pic>
      <p:pic>
        <p:nvPicPr>
          <p:cNvPr id="20494" name="Picture 12"/>
          <p:cNvPicPr>
            <a:picLocks noChangeAspect="1" noChangeArrowheads="1"/>
          </p:cNvPicPr>
          <p:nvPr/>
        </p:nvPicPr>
        <p:blipFill>
          <a:blip r:embed="rId10"/>
          <a:srcRect/>
          <a:stretch>
            <a:fillRect/>
          </a:stretch>
        </p:blipFill>
        <p:spPr bwMode="auto">
          <a:xfrm>
            <a:off x="2819400" y="5638800"/>
            <a:ext cx="990600" cy="990600"/>
          </a:xfrm>
          <a:prstGeom prst="rect">
            <a:avLst/>
          </a:prstGeom>
          <a:noFill/>
          <a:ln w="9525">
            <a:noFill/>
            <a:miter lim="800000"/>
            <a:headEnd/>
            <a:tailEnd/>
          </a:ln>
        </p:spPr>
      </p:pic>
      <p:pic>
        <p:nvPicPr>
          <p:cNvPr id="20495" name="Picture 13"/>
          <p:cNvPicPr>
            <a:picLocks noChangeAspect="1" noChangeArrowheads="1"/>
          </p:cNvPicPr>
          <p:nvPr/>
        </p:nvPicPr>
        <p:blipFill>
          <a:blip r:embed="rId11"/>
          <a:srcRect/>
          <a:stretch>
            <a:fillRect/>
          </a:stretch>
        </p:blipFill>
        <p:spPr bwMode="auto">
          <a:xfrm>
            <a:off x="6172200" y="5562600"/>
            <a:ext cx="990600" cy="1104900"/>
          </a:xfrm>
          <a:prstGeom prst="rect">
            <a:avLst/>
          </a:prstGeom>
          <a:noFill/>
          <a:ln w="9525">
            <a:noFill/>
            <a:miter lim="800000"/>
            <a:headEnd/>
            <a:tailEnd/>
          </a:ln>
        </p:spPr>
      </p:pic>
      <p:pic>
        <p:nvPicPr>
          <p:cNvPr id="20496" name="Picture 14"/>
          <p:cNvPicPr>
            <a:picLocks noChangeAspect="1" noChangeArrowheads="1"/>
          </p:cNvPicPr>
          <p:nvPr/>
        </p:nvPicPr>
        <p:blipFill>
          <a:blip r:embed="rId12"/>
          <a:srcRect/>
          <a:stretch>
            <a:fillRect/>
          </a:stretch>
        </p:blipFill>
        <p:spPr bwMode="auto">
          <a:xfrm>
            <a:off x="7696201" y="5410200"/>
            <a:ext cx="962025" cy="1143000"/>
          </a:xfrm>
          <a:prstGeom prst="rect">
            <a:avLst/>
          </a:prstGeom>
          <a:noFill/>
          <a:ln w="9525">
            <a:noFill/>
            <a:miter lim="800000"/>
            <a:headEnd/>
            <a:tailEnd/>
          </a:ln>
        </p:spPr>
      </p:pic>
      <p:pic>
        <p:nvPicPr>
          <p:cNvPr id="20497" name="Picture 15"/>
          <p:cNvPicPr>
            <a:picLocks noChangeAspect="1" noChangeArrowheads="1"/>
          </p:cNvPicPr>
          <p:nvPr/>
        </p:nvPicPr>
        <p:blipFill>
          <a:blip r:embed="rId13"/>
          <a:srcRect/>
          <a:stretch>
            <a:fillRect/>
          </a:stretch>
        </p:blipFill>
        <p:spPr bwMode="auto">
          <a:xfrm>
            <a:off x="7696201" y="1676400"/>
            <a:ext cx="895351" cy="838200"/>
          </a:xfrm>
          <a:prstGeom prst="rect">
            <a:avLst/>
          </a:prstGeom>
          <a:noFill/>
          <a:ln w="9525">
            <a:noFill/>
            <a:miter lim="800000"/>
            <a:headEnd/>
            <a:tailEnd/>
          </a:ln>
        </p:spPr>
      </p:pic>
      <p:pic>
        <p:nvPicPr>
          <p:cNvPr id="20498" name="Picture 16"/>
          <p:cNvPicPr>
            <a:picLocks noChangeAspect="1" noChangeArrowheads="1"/>
          </p:cNvPicPr>
          <p:nvPr/>
        </p:nvPicPr>
        <p:blipFill>
          <a:blip r:embed="rId14"/>
          <a:srcRect/>
          <a:stretch>
            <a:fillRect/>
          </a:stretch>
        </p:blipFill>
        <p:spPr bwMode="auto">
          <a:xfrm>
            <a:off x="7772400" y="4114800"/>
            <a:ext cx="857251" cy="1143000"/>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1066800" y="2133600"/>
            <a:ext cx="6400800" cy="323165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ARIES You must be careful because someone want to kill you.</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And you will travel to Bulgaria.</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TAURUS Your parents will give you pocket-money.Your partner will  leave you.</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GEMINI You will travel to Mercur and your spaceship will collide with comet.</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200" b="1" i="0" u="none" strike="noStrike" cap="none" normalizeH="0" baseline="0" dirty="0" smtClean="0">
                <a:ln>
                  <a:noFill/>
                </a:ln>
                <a:solidFill>
                  <a:srgbClr val="00B050"/>
                </a:solidFill>
                <a:effectLst/>
                <a:latin typeface="Arial" pitchFamily="34" charset="0"/>
                <a:ea typeface="Times New Roman" pitchFamily="18" charset="0"/>
              </a:rPr>
              <a:t>CANCER </a:t>
            </a: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You will meet a rich person and you will fell in love with it!</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LION You will find a true love in remote island,but she/he will die.</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VIRGO Santa Claus  is angry at you and you won't get a present for New Year.</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LIBRA You will travel to England.You will get a money from lottery.</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200" b="1" i="0" u="none" strike="noStrike" cap="none" normalizeH="0" baseline="0" dirty="0" smtClean="0">
                <a:ln>
                  <a:noFill/>
                </a:ln>
                <a:solidFill>
                  <a:srgbClr val="00B050"/>
                </a:solidFill>
                <a:effectLst/>
                <a:latin typeface="Arial" pitchFamily="34" charset="0"/>
                <a:ea typeface="Times New Roman" pitchFamily="18" charset="0"/>
              </a:rPr>
              <a:t>SCORPION </a:t>
            </a: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You don't have luck with lottery,but you will get big heidrom.</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You will have luck with love and finally you will find a soulmate.</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Your friend will pay a travel for you and him to   Maldivi.</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SAGITTARUS Since Hallowen you are acting very strange,and your friends are woried for you.</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200" b="1" i="0" u="none" strike="noStrike" cap="none" normalizeH="0" baseline="0" dirty="0" smtClean="0">
                <a:ln>
                  <a:noFill/>
                </a:ln>
                <a:solidFill>
                  <a:srgbClr val="00B050"/>
                </a:solidFill>
                <a:effectLst/>
                <a:latin typeface="Arial" pitchFamily="34" charset="0"/>
                <a:ea typeface="+mj-ea"/>
              </a:rPr>
              <a:t>CAPRICORN</a:t>
            </a:r>
            <a:r>
              <a:rPr kumimoji="0" lang="hr-HR" sz="1200" b="1" i="0" u="none" strike="noStrike" cap="none" normalizeH="0" baseline="0" dirty="0" smtClean="0">
                <a:ln>
                  <a:noFill/>
                </a:ln>
                <a:solidFill>
                  <a:srgbClr val="00B050"/>
                </a:solidFill>
                <a:effectLst/>
                <a:latin typeface="Arial" pitchFamily="34" charset="0"/>
                <a:ea typeface="Times New Roman" pitchFamily="18" charset="0"/>
              </a:rPr>
              <a:t> </a:t>
            </a: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:You will travel to Mexico and you will sat on cacuts.</a:t>
            </a:r>
            <a:endParaRPr kumimoji="0" lang="en-US" sz="1200" b="1" i="0" u="none" strike="noStrike" cap="none" normalizeH="0" baseline="0" dirty="0" smtClean="0">
              <a:ln>
                <a:noFill/>
              </a:ln>
              <a:solidFill>
                <a:srgbClr val="00B05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dirty="0" smtClean="0">
                <a:ln>
                  <a:noFill/>
                </a:ln>
                <a:solidFill>
                  <a:srgbClr val="00B050"/>
                </a:solidFill>
                <a:effectLst/>
                <a:latin typeface="Arial" pitchFamily="34" charset="0"/>
                <a:ea typeface="Times New Roman" pitchFamily="18" charset="0"/>
              </a:rPr>
              <a:t>AQUARIOUS You will go to Portugal and have a great time.</a:t>
            </a:r>
            <a:endParaRPr kumimoji="0" lang="en-US" sz="1200" b="1" i="0" u="none" strike="noStrike" cap="none" normalizeH="0" baseline="0" dirty="0" smtClean="0">
              <a:ln>
                <a:noFill/>
              </a:ln>
              <a:solidFill>
                <a:srgbClr val="00B050"/>
              </a:solidFill>
              <a:effectLst/>
              <a:latin typeface="Arial" pitchFamily="34" charset="0"/>
              <a:ea typeface="Times New Roman" pitchFamily="18" charset="0"/>
            </a:endParaRPr>
          </a:p>
          <a:p>
            <a:pPr marL="0" indent="0" algn="ctr">
              <a:spcBef>
                <a:spcPct val="0"/>
              </a:spcBef>
              <a:buNone/>
            </a:pPr>
            <a:r>
              <a:rPr lang="en-US" sz="1200" b="1" dirty="0" smtClean="0">
                <a:solidFill>
                  <a:srgbClr val="00B050"/>
                </a:solidFill>
                <a:latin typeface="Arial" pitchFamily="34" charset="0"/>
                <a:ea typeface="Times New Roman" pitchFamily="18" charset="0"/>
              </a:rPr>
              <a:t>PISCES You are fortunate this month. Somebody will pay you a visit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sr-Latn-CS" sz="1200" b="1" i="0" u="none" strike="noStrike" cap="none" normalizeH="0" baseline="0" dirty="0" smtClean="0">
              <a:ln>
                <a:noFill/>
              </a:ln>
              <a:solidFill>
                <a:srgbClr val="00B050"/>
              </a:solidFill>
              <a:effectLst/>
              <a:latin typeface="Arial" pitchFamily="34" charset="0"/>
            </a:endParaRPr>
          </a:p>
        </p:txBody>
      </p:sp>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1096962"/>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dirty="0" smtClean="0">
                <a:solidFill>
                  <a:schemeClr val="tx1">
                    <a:lumMod val="65000"/>
                    <a:lumOff val="35000"/>
                  </a:schemeClr>
                </a:solidFill>
                <a:latin typeface="Times New Roman" pitchFamily="18" charset="0"/>
              </a:rPr>
              <a:t>MY PET – golden retriever</a:t>
            </a:r>
          </a:p>
        </p:txBody>
      </p:sp>
      <p:sp>
        <p:nvSpPr>
          <p:cNvPr id="7" name="Text Placeholder 6"/>
          <p:cNvSpPr>
            <a:spLocks noGrp="1"/>
          </p:cNvSpPr>
          <p:nvPr>
            <p:ph type="body" idx="1"/>
          </p:nvPr>
        </p:nvSpPr>
        <p:spPr>
          <a:xfrm>
            <a:off x="457200" y="1600201"/>
            <a:ext cx="8229600" cy="5105399"/>
          </a:xfrm>
        </p:spPr>
        <p:txBody>
          <a:bodyPr/>
          <a:lstStyle/>
          <a:p>
            <a:endParaRPr lang="en-US" dirty="0"/>
          </a:p>
        </p:txBody>
      </p:sp>
      <p:pic>
        <p:nvPicPr>
          <p:cNvPr id="7169" name="Picture 1"/>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457200" y="1600199"/>
            <a:ext cx="8229600" cy="5105401"/>
          </a:xfrm>
          <a:prstGeom prst="rect">
            <a:avLst/>
          </a:prstGeom>
          <a:noFill/>
          <a:ln w="9525">
            <a:noFill/>
            <a:miter lim="800000"/>
            <a:headEnd/>
            <a:tailEnd/>
          </a:ln>
          <a:effectLst/>
        </p:spPr>
      </p:pic>
      <p:sp>
        <p:nvSpPr>
          <p:cNvPr id="12" name="Rectangle 11"/>
          <p:cNvSpPr/>
          <p:nvPr/>
        </p:nvSpPr>
        <p:spPr>
          <a:xfrm>
            <a:off x="609600" y="2133600"/>
            <a:ext cx="7772400" cy="4343400"/>
          </a:xfrm>
          <a:prstGeom prst="rect">
            <a:avLst/>
          </a:prstGeom>
        </p:spPr>
        <p:txBody>
          <a:bodyPr wrap="square" numCol="2">
            <a:spAutoFit/>
          </a:bodyPr>
          <a:lstStyle/>
          <a:p>
            <a:pPr lvl="0"/>
            <a:r>
              <a:rPr lang="en-US" sz="1050" dirty="0" smtClean="0">
                <a:solidFill>
                  <a:schemeClr val="bg1"/>
                </a:solidFill>
                <a:latin typeface="Calibri" pitchFamily="34" charset="0"/>
                <a:ea typeface="Calibri" pitchFamily="34" charset="0"/>
                <a:cs typeface="Times New Roman" pitchFamily="18" charset="0"/>
              </a:rPr>
              <a:t>According to a tradition golden retriever came from</a:t>
            </a:r>
          </a:p>
          <a:p>
            <a:pPr lvl="0"/>
            <a:r>
              <a:rPr lang="en-US" sz="1050" dirty="0" smtClean="0">
                <a:solidFill>
                  <a:schemeClr val="bg1"/>
                </a:solidFill>
                <a:latin typeface="Calibri" pitchFamily="34" charset="0"/>
                <a:ea typeface="Calibri" pitchFamily="34" charset="0"/>
                <a:cs typeface="Times New Roman" pitchFamily="18" charset="0"/>
              </a:rPr>
              <a:t> old Sheppard dogs from the Caucasus which </a:t>
            </a:r>
          </a:p>
          <a:p>
            <a:pPr lvl="0"/>
            <a:r>
              <a:rPr lang="en-US" sz="1050" dirty="0" smtClean="0">
                <a:solidFill>
                  <a:schemeClr val="bg1"/>
                </a:solidFill>
                <a:latin typeface="Calibri" pitchFamily="34" charset="0"/>
                <a:ea typeface="Calibri" pitchFamily="34" charset="0"/>
                <a:cs typeface="Times New Roman" pitchFamily="18" charset="0"/>
              </a:rPr>
              <a:t>were trained for circuses and which were </a:t>
            </a:r>
          </a:p>
          <a:p>
            <a:pPr lvl="0"/>
            <a:r>
              <a:rPr lang="en-US" sz="1050" dirty="0" smtClean="0">
                <a:solidFill>
                  <a:schemeClr val="bg1"/>
                </a:solidFill>
                <a:latin typeface="Calibri" pitchFamily="34" charset="0"/>
                <a:ea typeface="Calibri" pitchFamily="34" charset="0"/>
                <a:cs typeface="Times New Roman" pitchFamily="18" charset="0"/>
              </a:rPr>
              <a:t>brought to Bridgton, England. Astonished </a:t>
            </a:r>
          </a:p>
          <a:p>
            <a:pPr lvl="0"/>
            <a:r>
              <a:rPr lang="en-US" sz="1050" dirty="0" smtClean="0">
                <a:solidFill>
                  <a:schemeClr val="bg1"/>
                </a:solidFill>
                <a:latin typeface="Calibri" pitchFamily="34" charset="0"/>
                <a:ea typeface="Calibri" pitchFamily="34" charset="0"/>
                <a:cs typeface="Times New Roman" pitchFamily="18" charset="0"/>
              </a:rPr>
              <a:t>by these dogs sir Dudley </a:t>
            </a:r>
            <a:r>
              <a:rPr lang="en-US" sz="1050" dirty="0" err="1" smtClean="0">
                <a:solidFill>
                  <a:schemeClr val="bg1"/>
                </a:solidFill>
                <a:latin typeface="Calibri" pitchFamily="34" charset="0"/>
                <a:ea typeface="Calibri" pitchFamily="34" charset="0"/>
                <a:cs typeface="Times New Roman" pitchFamily="18" charset="0"/>
              </a:rPr>
              <a:t>Majoribank</a:t>
            </a:r>
            <a:r>
              <a:rPr lang="en-US" sz="1050" dirty="0" smtClean="0">
                <a:solidFill>
                  <a:schemeClr val="bg1"/>
                </a:solidFill>
                <a:latin typeface="Calibri" pitchFamily="34" charset="0"/>
                <a:ea typeface="Calibri" pitchFamily="34" charset="0"/>
                <a:cs typeface="Times New Roman" pitchFamily="18" charset="0"/>
              </a:rPr>
              <a:t> future </a:t>
            </a:r>
          </a:p>
          <a:p>
            <a:pPr lvl="0"/>
            <a:r>
              <a:rPr lang="en-US" sz="1050" dirty="0" smtClean="0">
                <a:solidFill>
                  <a:schemeClr val="bg1"/>
                </a:solidFill>
                <a:latin typeface="Calibri" pitchFamily="34" charset="0"/>
                <a:ea typeface="Calibri" pitchFamily="34" charset="0"/>
                <a:cs typeface="Times New Roman" pitchFamily="18" charset="0"/>
              </a:rPr>
              <a:t>Lord </a:t>
            </a:r>
            <a:r>
              <a:rPr lang="en-US" sz="1050" dirty="0" err="1" smtClean="0">
                <a:solidFill>
                  <a:schemeClr val="bg1"/>
                </a:solidFill>
                <a:latin typeface="Calibri" pitchFamily="34" charset="0"/>
                <a:ea typeface="Calibri" pitchFamily="34" charset="0"/>
                <a:cs typeface="Times New Roman" pitchFamily="18" charset="0"/>
              </a:rPr>
              <a:t>Tweedmouth</a:t>
            </a:r>
            <a:r>
              <a:rPr lang="en-US" sz="1050" dirty="0" smtClean="0">
                <a:solidFill>
                  <a:schemeClr val="bg1"/>
                </a:solidFill>
                <a:latin typeface="Calibri" pitchFamily="34" charset="0"/>
                <a:ea typeface="Calibri" pitchFamily="34" charset="0"/>
                <a:cs typeface="Times New Roman" pitchFamily="18" charset="0"/>
              </a:rPr>
              <a:t> bought them all from fair’s actors </a:t>
            </a:r>
          </a:p>
          <a:p>
            <a:pPr lvl="0"/>
            <a:r>
              <a:rPr lang="en-US" sz="1050" dirty="0" smtClean="0">
                <a:solidFill>
                  <a:schemeClr val="bg1"/>
                </a:solidFill>
                <a:latin typeface="Calibri" pitchFamily="34" charset="0"/>
                <a:ea typeface="Calibri" pitchFamily="34" charset="0"/>
                <a:cs typeface="Times New Roman" pitchFamily="18" charset="0"/>
              </a:rPr>
              <a:t>in order to crossbreed them with a Saint Hubert dog. </a:t>
            </a:r>
          </a:p>
          <a:p>
            <a:pPr lvl="0"/>
            <a:r>
              <a:rPr lang="en-US" sz="1050" dirty="0" smtClean="0">
                <a:solidFill>
                  <a:schemeClr val="bg1"/>
                </a:solidFill>
                <a:latin typeface="Calibri" pitchFamily="34" charset="0"/>
                <a:ea typeface="Calibri" pitchFamily="34" charset="0"/>
                <a:cs typeface="Times New Roman" pitchFamily="18" charset="0"/>
              </a:rPr>
              <a:t>Some dog experts believe that Golden is a descendant of </a:t>
            </a:r>
          </a:p>
          <a:p>
            <a:pPr lvl="0"/>
            <a:r>
              <a:rPr lang="en-US" sz="1050" dirty="0" smtClean="0">
                <a:solidFill>
                  <a:schemeClr val="bg1"/>
                </a:solidFill>
                <a:latin typeface="Calibri" pitchFamily="34" charset="0"/>
                <a:ea typeface="Calibri" pitchFamily="34" charset="0"/>
                <a:cs typeface="Times New Roman" pitchFamily="18" charset="0"/>
              </a:rPr>
              <a:t>yellow dog which appeared as a result of crossbreeding </a:t>
            </a:r>
          </a:p>
          <a:p>
            <a:pPr lvl="0"/>
            <a:r>
              <a:rPr lang="en-US" sz="1050" dirty="0" smtClean="0">
                <a:solidFill>
                  <a:schemeClr val="bg1"/>
                </a:solidFill>
                <a:latin typeface="Calibri" pitchFamily="34" charset="0"/>
                <a:ea typeface="Calibri" pitchFamily="34" charset="0"/>
                <a:cs typeface="Times New Roman" pitchFamily="18" charset="0"/>
              </a:rPr>
              <a:t>water spaniel  and  flat coated retriever.</a:t>
            </a:r>
            <a:endParaRPr lang="en-US" sz="1050" dirty="0" smtClean="0">
              <a:solidFill>
                <a:schemeClr val="bg1"/>
              </a:solidFill>
              <a:latin typeface="Arial" pitchFamily="34" charset="0"/>
            </a:endParaRPr>
          </a:p>
          <a:p>
            <a:pPr lvl="0" eaLnBrk="0" hangingPunct="0"/>
            <a:r>
              <a:rPr lang="en-US" sz="1050" dirty="0" smtClean="0">
                <a:solidFill>
                  <a:schemeClr val="bg1"/>
                </a:solidFill>
                <a:latin typeface="Calibri" pitchFamily="34" charset="0"/>
                <a:ea typeface="Calibri" pitchFamily="34" charset="0"/>
                <a:cs typeface="Times New Roman" pitchFamily="18" charset="0"/>
              </a:rPr>
              <a:t>Golden retriever is very active and strong. This dog has </a:t>
            </a:r>
          </a:p>
          <a:p>
            <a:pPr lvl="0" eaLnBrk="0" hangingPunct="0"/>
            <a:r>
              <a:rPr lang="en-US" sz="1050" dirty="0" smtClean="0">
                <a:solidFill>
                  <a:schemeClr val="bg1"/>
                </a:solidFill>
                <a:latin typeface="Calibri" pitchFamily="34" charset="0"/>
                <a:ea typeface="Calibri" pitchFamily="34" charset="0"/>
                <a:cs typeface="Times New Roman" pitchFamily="18" charset="0"/>
              </a:rPr>
              <a:t>especially developed sense of smell and is a great </a:t>
            </a:r>
          </a:p>
          <a:p>
            <a:pPr lvl="0" eaLnBrk="0" hangingPunct="0"/>
            <a:r>
              <a:rPr lang="en-US" sz="1050" dirty="0" smtClean="0">
                <a:solidFill>
                  <a:schemeClr val="bg1"/>
                </a:solidFill>
                <a:latin typeface="Calibri" pitchFamily="34" charset="0"/>
                <a:ea typeface="Calibri" pitchFamily="34" charset="0"/>
                <a:cs typeface="Times New Roman" pitchFamily="18" charset="0"/>
              </a:rPr>
              <a:t>hunter. It is also proved to be good guide for the blind. </a:t>
            </a:r>
          </a:p>
          <a:p>
            <a:pPr lvl="0" eaLnBrk="0" hangingPunct="0"/>
            <a:r>
              <a:rPr lang="en-US" sz="1050" dirty="0" smtClean="0">
                <a:solidFill>
                  <a:schemeClr val="bg1"/>
                </a:solidFill>
                <a:latin typeface="Calibri" pitchFamily="34" charset="0"/>
                <a:ea typeface="Calibri" pitchFamily="34" charset="0"/>
                <a:cs typeface="Times New Roman" pitchFamily="18" charset="0"/>
              </a:rPr>
              <a:t>This dog is very capable guardian, calm and tender </a:t>
            </a:r>
          </a:p>
          <a:p>
            <a:pPr lvl="0" eaLnBrk="0" hangingPunct="0"/>
            <a:r>
              <a:rPr lang="en-US" sz="1050" dirty="0" smtClean="0">
                <a:solidFill>
                  <a:schemeClr val="bg1"/>
                </a:solidFill>
                <a:latin typeface="Calibri" pitchFamily="34" charset="0"/>
                <a:ea typeface="Calibri" pitchFamily="34" charset="0"/>
                <a:cs typeface="Times New Roman" pitchFamily="18" charset="0"/>
              </a:rPr>
              <a:t>to children so it is very appreciative as a dog for company.</a:t>
            </a:r>
          </a:p>
          <a:p>
            <a:pPr lvl="0" eaLnBrk="0" hangingPunct="0"/>
            <a:r>
              <a:rPr lang="en-US" sz="1050" dirty="0" smtClean="0">
                <a:solidFill>
                  <a:schemeClr val="bg1"/>
                </a:solidFill>
                <a:latin typeface="Calibri" pitchFamily="34" charset="0"/>
                <a:ea typeface="Calibri" pitchFamily="34" charset="0"/>
                <a:cs typeface="Times New Roman" pitchFamily="18" charset="0"/>
              </a:rPr>
              <a:t> Golden retriever has a healthy look, strong body, certain </a:t>
            </a:r>
          </a:p>
          <a:p>
            <a:pPr lvl="0" eaLnBrk="0" hangingPunct="0"/>
            <a:r>
              <a:rPr lang="en-US" sz="1050" dirty="0" smtClean="0">
                <a:solidFill>
                  <a:schemeClr val="bg1"/>
                </a:solidFill>
                <a:latin typeface="Calibri" pitchFamily="34" charset="0"/>
                <a:ea typeface="Calibri" pitchFamily="34" charset="0"/>
                <a:cs typeface="Times New Roman" pitchFamily="18" charset="0"/>
              </a:rPr>
              <a:t>and regular moving and gentle expression. It has a wide </a:t>
            </a:r>
          </a:p>
          <a:p>
            <a:pPr lvl="0" eaLnBrk="0" hangingPunct="0"/>
            <a:r>
              <a:rPr lang="en-US" sz="1050" dirty="0" smtClean="0">
                <a:solidFill>
                  <a:schemeClr val="bg1"/>
                </a:solidFill>
                <a:latin typeface="Calibri" pitchFamily="34" charset="0"/>
                <a:ea typeface="Calibri" pitchFamily="34" charset="0"/>
                <a:cs typeface="Times New Roman" pitchFamily="18" charset="0"/>
              </a:rPr>
              <a:t>skull with strong snout and jaws. Its eyes are dark and </a:t>
            </a:r>
          </a:p>
          <a:p>
            <a:pPr lvl="0" eaLnBrk="0" hangingPunct="0"/>
            <a:r>
              <a:rPr lang="en-US" sz="1050" dirty="0" smtClean="0">
                <a:solidFill>
                  <a:schemeClr val="bg1"/>
                </a:solidFill>
                <a:latin typeface="Calibri" pitchFamily="34" charset="0"/>
                <a:ea typeface="Calibri" pitchFamily="34" charset="0"/>
                <a:cs typeface="Times New Roman" pitchFamily="18" charset="0"/>
              </a:rPr>
              <a:t>separated and look is gentle as well. Eyelids are dark. </a:t>
            </a:r>
          </a:p>
          <a:p>
            <a:pPr lvl="0" eaLnBrk="0" hangingPunct="0"/>
            <a:r>
              <a:rPr lang="en-US" sz="1050" dirty="0" smtClean="0">
                <a:solidFill>
                  <a:schemeClr val="bg1"/>
                </a:solidFill>
                <a:latin typeface="Calibri" pitchFamily="34" charset="0"/>
                <a:ea typeface="Calibri" pitchFamily="34" charset="0"/>
                <a:cs typeface="Times New Roman" pitchFamily="18" charset="0"/>
              </a:rPr>
              <a:t>Triangle shaped eyes are of middle length and they are placed horizontally to a head. Thorax is deep, legs are muscular. </a:t>
            </a:r>
          </a:p>
          <a:p>
            <a:pPr lvl="0" eaLnBrk="0" hangingPunct="0"/>
            <a:r>
              <a:rPr lang="en-US" sz="1050" dirty="0" smtClean="0">
                <a:solidFill>
                  <a:schemeClr val="bg1"/>
                </a:solidFill>
                <a:latin typeface="Calibri" pitchFamily="34" charset="0"/>
                <a:ea typeface="Calibri" pitchFamily="34" charset="0"/>
                <a:cs typeface="Times New Roman" pitchFamily="18" charset="0"/>
              </a:rPr>
              <a:t>Tail is long; lightly bend and it should not be too raised. The coat is flat or wavy with beautiful locks with thick and rich undercoat.</a:t>
            </a:r>
          </a:p>
          <a:p>
            <a:pPr lvl="0" eaLnBrk="0" hangingPunct="0"/>
            <a:r>
              <a:rPr lang="en-US" sz="1050" dirty="0" smtClean="0">
                <a:solidFill>
                  <a:schemeClr val="bg1"/>
                </a:solidFill>
                <a:latin typeface="Calibri" pitchFamily="34" charset="0"/>
                <a:ea typeface="Calibri" pitchFamily="34" charset="0"/>
                <a:cs typeface="Times New Roman" pitchFamily="18" charset="0"/>
              </a:rPr>
              <a:t> It appears in all shades of golden yellow color. A few white</a:t>
            </a:r>
          </a:p>
          <a:p>
            <a:pPr lvl="0" eaLnBrk="0" hangingPunct="0"/>
            <a:r>
              <a:rPr lang="en-US" sz="1050" dirty="0" smtClean="0">
                <a:solidFill>
                  <a:schemeClr val="bg1"/>
                </a:solidFill>
                <a:latin typeface="Calibri" pitchFamily="34" charset="0"/>
                <a:ea typeface="Calibri" pitchFamily="34" charset="0"/>
                <a:cs typeface="Times New Roman" pitchFamily="18" charset="0"/>
              </a:rPr>
              <a:t> hairs</a:t>
            </a:r>
          </a:p>
          <a:p>
            <a:pPr lvl="0" eaLnBrk="0" hangingPunct="0"/>
            <a:r>
              <a:rPr lang="en-US" sz="1050" dirty="0" smtClean="0">
                <a:solidFill>
                  <a:schemeClr val="bg1"/>
                </a:solidFill>
                <a:latin typeface="Calibri" pitchFamily="34" charset="0"/>
                <a:ea typeface="Calibri" pitchFamily="34" charset="0"/>
                <a:cs typeface="Times New Roman" pitchFamily="18" charset="0"/>
              </a:rPr>
              <a:t> on its chest is approved but the coat must not be reddish or mahogany .       poorly  mass, weak skeleton, bad tail posture, bright eyes, curly coat, shortage of undercoat and unstable character are considered to be very serious defects. </a:t>
            </a:r>
            <a:endParaRPr lang="en-US" sz="1050" dirty="0" smtClean="0">
              <a:solidFill>
                <a:schemeClr val="bg1"/>
              </a:solidFill>
              <a:latin typeface="Arial" pitchFamily="34" charset="0"/>
            </a:endParaRPr>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142999"/>
          </a:xfrm>
        </p:spPr>
        <p:style>
          <a:lnRef idx="1">
            <a:schemeClr val="dk1"/>
          </a:lnRef>
          <a:fillRef idx="2">
            <a:schemeClr val="dk1"/>
          </a:fillRef>
          <a:effectRef idx="1">
            <a:schemeClr val="dk1"/>
          </a:effectRef>
          <a:fontRef idx="minor">
            <a:schemeClr val="dk1"/>
          </a:fontRef>
        </p:style>
        <p:txBody>
          <a:bodyPr/>
          <a:lstStyle/>
          <a:p>
            <a:r>
              <a:rPr lang="en-US" dirty="0" smtClean="0"/>
              <a:t>The WINNERS</a:t>
            </a:r>
            <a:br>
              <a:rPr lang="en-US" dirty="0" smtClean="0"/>
            </a:br>
            <a:r>
              <a:rPr lang="en-US" dirty="0" err="1" smtClean="0"/>
              <a:t>Marija</a:t>
            </a:r>
            <a:r>
              <a:rPr lang="en-US" dirty="0" smtClean="0"/>
              <a:t> ,</a:t>
            </a:r>
            <a:r>
              <a:rPr lang="en-US" dirty="0" err="1" smtClean="0"/>
              <a:t>Marijana</a:t>
            </a:r>
            <a:r>
              <a:rPr lang="en-US" dirty="0" smtClean="0"/>
              <a:t> and </a:t>
            </a:r>
            <a:r>
              <a:rPr lang="en-US" dirty="0" err="1" smtClean="0"/>
              <a:t>Verica</a:t>
            </a:r>
            <a:r>
              <a:rPr lang="en-US" dirty="0" smtClean="0"/>
              <a:t> V4</a:t>
            </a:r>
            <a:endParaRPr lang="en-US" dirty="0"/>
          </a:p>
        </p:txBody>
      </p:sp>
      <p:sp>
        <p:nvSpPr>
          <p:cNvPr id="3" name="Subtitle 2"/>
          <p:cNvSpPr>
            <a:spLocks noGrp="1"/>
          </p:cNvSpPr>
          <p:nvPr>
            <p:ph type="subTitle" idx="1"/>
          </p:nvPr>
        </p:nvSpPr>
        <p:spPr>
          <a:xfrm>
            <a:off x="304800" y="1981200"/>
            <a:ext cx="8382000" cy="4191000"/>
          </a:xfrm>
        </p:spPr>
        <p:txBody>
          <a:bodyPr/>
          <a:lstStyle/>
          <a:p>
            <a:r>
              <a:rPr lang="en-US" sz="2400" dirty="0" smtClean="0">
                <a:solidFill>
                  <a:schemeClr val="tx1"/>
                </a:solidFill>
              </a:rPr>
              <a:t>There is a girl. I know her. She’s name is . She has blond hair and beautiful blue eyes. Her dad called Slobodan, he is very industrious man. Why I love her? To tell you I don’t know. But </a:t>
            </a:r>
            <a:r>
              <a:rPr lang="en-US" sz="2400" dirty="0" err="1" smtClean="0">
                <a:solidFill>
                  <a:schemeClr val="tx1"/>
                </a:solidFill>
              </a:rPr>
              <a:t>Milena</a:t>
            </a:r>
            <a:r>
              <a:rPr lang="en-US" sz="2400" dirty="0" smtClean="0">
                <a:solidFill>
                  <a:schemeClr val="tx1"/>
                </a:solidFill>
              </a:rPr>
              <a:t> is my big love from the last year. So I looking her and she me….. And she not observe. She sit on the wall with her friends and talking something. Perhaps talking about me?! Ah, that will be good, that I am the main topic. Never mind . Who know what everything can happen. I have lot of time to find my happiness, I have more time to find second blond, brown, black hair and beautiful eyes, it's not important what </a:t>
            </a:r>
            <a:r>
              <a:rPr lang="en-US" sz="2400" dirty="0" err="1" smtClean="0">
                <a:solidFill>
                  <a:schemeClr val="tx1"/>
                </a:solidFill>
              </a:rPr>
              <a:t>colour</a:t>
            </a:r>
            <a:r>
              <a:rPr lang="en-US" sz="2400" dirty="0" smtClean="0">
                <a:solidFill>
                  <a:schemeClr val="tx1"/>
                </a:solidFill>
              </a:rPr>
              <a:t> they are. Yes, I’m still young</a:t>
            </a:r>
            <a:r>
              <a:rPr lang="en-US" sz="2400" dirty="0" smtClean="0"/>
              <a:t>.</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style>
          <a:lnRef idx="1">
            <a:schemeClr val="dk1"/>
          </a:lnRef>
          <a:fillRef idx="2">
            <a:schemeClr val="dk1"/>
          </a:fillRef>
          <a:effectRef idx="1">
            <a:schemeClr val="dk1"/>
          </a:effectRef>
          <a:fontRef idx="minor">
            <a:schemeClr val="dk1"/>
          </a:fontRef>
        </p:style>
        <p:txBody>
          <a:bodyPr/>
          <a:lstStyle/>
          <a:p>
            <a:pPr>
              <a:defRPr/>
            </a:pPr>
            <a:r>
              <a:rPr lang="en-US" sz="3600" dirty="0" smtClean="0">
                <a:latin typeface="Showcard Gothic" pitchFamily="82" charset="0"/>
              </a:rPr>
              <a:t>Don’t    be     lazy,   be     popular!!</a:t>
            </a:r>
            <a:endParaRPr lang="en-US" sz="3600" dirty="0"/>
          </a:p>
        </p:txBody>
      </p:sp>
      <p:sp>
        <p:nvSpPr>
          <p:cNvPr id="22536" name="Text Placeholder 3"/>
          <p:cNvSpPr>
            <a:spLocks noGrp="1"/>
          </p:cNvSpPr>
          <p:nvPr>
            <p:ph type="body" sz="half" idx="2"/>
          </p:nvPr>
        </p:nvSpPr>
        <p:spPr>
          <a:xfrm>
            <a:off x="457200" y="1435101"/>
            <a:ext cx="8153400" cy="622299"/>
          </a:xfrm>
        </p:spPr>
        <p:txBody>
          <a:bodyPr/>
          <a:lstStyle/>
          <a:p>
            <a:r>
              <a:rPr lang="sr-Latn-CS" sz="1200" dirty="0" smtClean="0">
                <a:latin typeface="Arial Rounded MT Bold" pitchFamily="34" charset="0"/>
              </a:rPr>
              <a:t>If </a:t>
            </a:r>
            <a:r>
              <a:rPr lang="en-US" sz="1200" dirty="0" smtClean="0">
                <a:latin typeface="Arial Rounded MT Bold" pitchFamily="34" charset="0"/>
              </a:rPr>
              <a:t>you </a:t>
            </a:r>
            <a:r>
              <a:rPr lang="sr-Latn-CS" sz="1200" dirty="0" smtClean="0">
                <a:latin typeface="Arial Rounded MT Bold" pitchFamily="34" charset="0"/>
              </a:rPr>
              <a:t>want to be popular in </a:t>
            </a:r>
            <a:r>
              <a:rPr lang="en-US" sz="1200" dirty="0" smtClean="0">
                <a:latin typeface="Arial Rounded MT Bold" pitchFamily="34" charset="0"/>
              </a:rPr>
              <a:t>y</a:t>
            </a:r>
            <a:r>
              <a:rPr lang="sr-Latn-CS" sz="1200" dirty="0" smtClean="0">
                <a:latin typeface="Arial Rounded MT Bold" pitchFamily="34" charset="0"/>
              </a:rPr>
              <a:t>our</a:t>
            </a:r>
            <a:r>
              <a:rPr lang="en-US" sz="1200" dirty="0" smtClean="0">
                <a:latin typeface="Arial Rounded MT Bold" pitchFamily="34" charset="0"/>
              </a:rPr>
              <a:t> school</a:t>
            </a:r>
            <a:r>
              <a:rPr lang="sr-Latn-CS" sz="1200" dirty="0" smtClean="0">
                <a:latin typeface="Arial Rounded MT Bold" pitchFamily="34" charset="0"/>
              </a:rPr>
              <a:t>  </a:t>
            </a:r>
            <a:r>
              <a:rPr lang="en-US" sz="1200" dirty="0" smtClean="0">
                <a:latin typeface="Arial Rounded MT Bold" pitchFamily="34" charset="0"/>
              </a:rPr>
              <a:t>take a part in our educative game. What you have to do is to solve the following crossword in English. The student whose crossword is pulled out of the box will be given a page in our magazine. </a:t>
            </a:r>
            <a:r>
              <a:rPr lang="en-US" sz="1200" dirty="0" err="1" smtClean="0">
                <a:latin typeface="Arial Rounded MT Bold" pitchFamily="34" charset="0"/>
              </a:rPr>
              <a:t>He/She</a:t>
            </a:r>
            <a:r>
              <a:rPr lang="en-US" sz="1200" dirty="0" smtClean="0">
                <a:latin typeface="Arial Rounded MT Bold" pitchFamily="34" charset="0"/>
              </a:rPr>
              <a:t> will be interviewed and  photographed.</a:t>
            </a:r>
            <a:endParaRPr lang="sr-Latn-CS" sz="1200" dirty="0" smtClean="0">
              <a:latin typeface="Arial Rounded MT Bold" pitchFamily="34" charset="0"/>
            </a:endParaRPr>
          </a:p>
          <a:p>
            <a:endParaRPr lang="en-US" sz="1800" dirty="0" smtClean="0">
              <a:latin typeface="Arial Rounded MT Bold" pitchFamily="34" charset="0"/>
            </a:endParaRPr>
          </a:p>
          <a:p>
            <a:endParaRPr lang="en-US" dirty="0" smtClean="0">
              <a:solidFill>
                <a:schemeClr val="bg1"/>
              </a:solidFill>
              <a:latin typeface="Showcard Gothic" pitchFamily="82"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990600" y="2163110"/>
            <a:ext cx="6553199" cy="446629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1"/>
          </a:fillRef>
          <a:effectRef idx="0">
            <a:scrgbClr r="0" g="0" b="0"/>
          </a:effectRef>
          <a:fontRef idx="major"/>
        </p:style>
        <p:txBody>
          <a:bodyPr/>
          <a:lstStyle/>
          <a:p>
            <a:pPr>
              <a:defRPr/>
            </a:pPr>
            <a:r>
              <a:rPr lang="sr-Latn-CS" dirty="0" smtClean="0"/>
              <a:t/>
            </a:r>
            <a:br>
              <a:rPr lang="sr-Latn-CS" dirty="0" smtClean="0"/>
            </a:br>
            <a:r>
              <a:rPr lang="sr-Latn-CS" dirty="0" smtClean="0"/>
              <a:t>This magazine exists thanks to</a:t>
            </a:r>
            <a:r>
              <a:rPr lang="en-US" dirty="0" smtClean="0"/>
              <a:t>:</a:t>
            </a:r>
            <a:br>
              <a:rPr lang="en-US" dirty="0" smtClean="0"/>
            </a:br>
            <a:endParaRPr lang="en-US" dirty="0"/>
          </a:p>
        </p:txBody>
      </p:sp>
      <p:sp>
        <p:nvSpPr>
          <p:cNvPr id="3" name="Content Placeholder 2"/>
          <p:cNvSpPr>
            <a:spLocks noGrp="1"/>
          </p:cNvSpPr>
          <p:nvPr>
            <p:ph sz="half" idx="1"/>
          </p:nvPr>
        </p:nvSpPr>
        <p:spPr/>
        <p:style>
          <a:lnRef idx="0">
            <a:scrgbClr r="0" g="0" b="0"/>
          </a:lnRef>
          <a:fillRef idx="1002">
            <a:schemeClr val="lt1"/>
          </a:fillRef>
          <a:effectRef idx="0">
            <a:scrgbClr r="0" g="0" b="0"/>
          </a:effectRef>
          <a:fontRef idx="major"/>
        </p:style>
        <p:txBody>
          <a:bodyPr/>
          <a:lstStyle/>
          <a:p>
            <a:pPr>
              <a:defRPr/>
            </a:pPr>
            <a:r>
              <a:rPr lang="sr-Latn-CS" sz="1600" dirty="0" smtClean="0"/>
              <a:t>Biljana Miletic</a:t>
            </a:r>
          </a:p>
          <a:p>
            <a:pPr>
              <a:defRPr/>
            </a:pPr>
            <a:r>
              <a:rPr lang="sr-Latn-CS" sz="1600" dirty="0" smtClean="0"/>
              <a:t>Miroslava Ivanov</a:t>
            </a:r>
          </a:p>
          <a:p>
            <a:pPr>
              <a:defRPr/>
            </a:pPr>
            <a:r>
              <a:rPr lang="sr-Latn-CS" sz="1600" dirty="0" smtClean="0"/>
              <a:t>Radmila Topalski</a:t>
            </a:r>
          </a:p>
          <a:p>
            <a:pPr>
              <a:defRPr/>
            </a:pPr>
            <a:r>
              <a:rPr lang="sr-Latn-CS" sz="1600" dirty="0" smtClean="0"/>
              <a:t>Snezana Đoric</a:t>
            </a:r>
          </a:p>
          <a:p>
            <a:pPr>
              <a:defRPr/>
            </a:pPr>
            <a:r>
              <a:rPr lang="sr-Latn-CS" sz="1600" dirty="0" smtClean="0"/>
              <a:t>Dragica Ćurčin</a:t>
            </a:r>
          </a:p>
          <a:p>
            <a:pPr>
              <a:defRPr/>
            </a:pPr>
            <a:r>
              <a:rPr lang="sr-Latn-CS" sz="1600" dirty="0" smtClean="0"/>
              <a:t>Branka Mrkšić</a:t>
            </a:r>
          </a:p>
          <a:p>
            <a:pPr>
              <a:defRPr/>
            </a:pPr>
            <a:r>
              <a:rPr lang="sr-Latn-CS" sz="1600" smtClean="0"/>
              <a:t>Nemanja  Dobanovacki</a:t>
            </a:r>
            <a:endParaRPr lang="sr-Latn-CS" sz="1600" dirty="0" smtClean="0"/>
          </a:p>
          <a:p>
            <a:pPr>
              <a:defRPr/>
            </a:pPr>
            <a:r>
              <a:rPr lang="sr-Latn-CS" sz="1600" dirty="0" smtClean="0"/>
              <a:t>Marko Ivkov</a:t>
            </a:r>
          </a:p>
          <a:p>
            <a:pPr>
              <a:defRPr/>
            </a:pPr>
            <a:r>
              <a:rPr lang="sr-Latn-CS" sz="1600" dirty="0" smtClean="0"/>
              <a:t>Borislav Stojsin</a:t>
            </a:r>
          </a:p>
          <a:p>
            <a:pPr>
              <a:defRPr/>
            </a:pPr>
            <a:r>
              <a:rPr lang="sr-Latn-CS" sz="1600" dirty="0" smtClean="0"/>
              <a:t>Sara Lapadat</a:t>
            </a:r>
          </a:p>
          <a:p>
            <a:pPr>
              <a:defRPr/>
            </a:pPr>
            <a:r>
              <a:rPr lang="sr-Latn-CS" sz="1600" dirty="0" smtClean="0"/>
              <a:t>Ksenja Stajic</a:t>
            </a:r>
          </a:p>
          <a:p>
            <a:pPr>
              <a:defRPr/>
            </a:pPr>
            <a:r>
              <a:rPr lang="sr-Latn-CS" sz="1600" dirty="0" smtClean="0"/>
              <a:t>Marija Cvjetkovic</a:t>
            </a:r>
          </a:p>
          <a:p>
            <a:pPr>
              <a:defRPr/>
            </a:pPr>
            <a:r>
              <a:rPr lang="sr-Latn-CS" sz="1600" dirty="0" smtClean="0"/>
              <a:t> Stevica</a:t>
            </a:r>
            <a:r>
              <a:rPr lang="en-US" sz="1600" dirty="0" smtClean="0"/>
              <a:t> </a:t>
            </a:r>
            <a:r>
              <a:rPr lang="en-US" sz="1600" dirty="0" err="1" smtClean="0"/>
              <a:t>Mitrovic</a:t>
            </a:r>
            <a:endParaRPr lang="sr-Latn-CS" sz="1600" dirty="0" smtClean="0"/>
          </a:p>
          <a:p>
            <a:pPr>
              <a:defRPr/>
            </a:pPr>
            <a:r>
              <a:rPr lang="sr-Latn-CS" sz="1600" dirty="0" smtClean="0"/>
              <a:t>Dragana</a:t>
            </a:r>
            <a:r>
              <a:rPr lang="en-US" sz="1600" dirty="0" smtClean="0"/>
              <a:t> </a:t>
            </a:r>
            <a:r>
              <a:rPr lang="sr-Latn-CS" sz="1600" dirty="0" smtClean="0"/>
              <a:t> Arsin</a:t>
            </a:r>
          </a:p>
          <a:p>
            <a:pPr>
              <a:defRPr/>
            </a:pPr>
            <a:endParaRPr lang="en-US" sz="1600" dirty="0" smtClean="0"/>
          </a:p>
        </p:txBody>
      </p:sp>
      <p:sp>
        <p:nvSpPr>
          <p:cNvPr id="4" name="Content Placeholder 3"/>
          <p:cNvSpPr>
            <a:spLocks noGrp="1"/>
          </p:cNvSpPr>
          <p:nvPr>
            <p:ph sz="half" idx="2"/>
          </p:nvPr>
        </p:nvSpPr>
        <p:spPr/>
        <p:style>
          <a:lnRef idx="0">
            <a:scrgbClr r="0" g="0" b="0"/>
          </a:lnRef>
          <a:fillRef idx="1003">
            <a:schemeClr val="lt1"/>
          </a:fillRef>
          <a:effectRef idx="0">
            <a:scrgbClr r="0" g="0" b="0"/>
          </a:effectRef>
          <a:fontRef idx="major"/>
        </p:style>
        <p:txBody>
          <a:bodyPr/>
          <a:lstStyle/>
          <a:p>
            <a:pPr marL="0" indent="0">
              <a:buNone/>
              <a:defRPr/>
            </a:pPr>
            <a:endParaRPr lang="sr-Latn-CS" dirty="0" smtClean="0"/>
          </a:p>
          <a:p>
            <a:pPr marL="0" indent="0">
              <a:buNone/>
              <a:defRPr/>
            </a:pPr>
            <a:endParaRPr lang="sr-Latn-CS" dirty="0" smtClean="0"/>
          </a:p>
          <a:p>
            <a:pPr marL="0" indent="0">
              <a:buNone/>
              <a:defRPr/>
            </a:pPr>
            <a:endParaRPr lang="sr-Latn-CS" dirty="0" smtClean="0"/>
          </a:p>
        </p:txBody>
      </p:sp>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rtlCol="0">
            <a:normAutofit fontScale="90000"/>
          </a:bodyPr>
          <a:lstStyle/>
          <a:p>
            <a:pPr eaLnBrk="1" fontAlgn="auto" hangingPunct="1">
              <a:spcAft>
                <a:spcPts val="0"/>
              </a:spcAft>
              <a:defRPr/>
            </a:pPr>
            <a:r>
              <a:rPr lang="en-US" dirty="0" smtClean="0">
                <a:solidFill>
                  <a:srgbClr val="FF0000"/>
                </a:solidFill>
              </a:rPr>
              <a:t>                      </a:t>
            </a:r>
            <a:br>
              <a:rPr lang="en-US" dirty="0" smtClean="0">
                <a:solidFill>
                  <a:srgbClr val="FF0000"/>
                </a:solidFill>
              </a:rPr>
            </a:br>
            <a:r>
              <a:rPr lang="en-US" dirty="0" smtClean="0">
                <a:solidFill>
                  <a:srgbClr val="FF0000"/>
                </a:solidFill>
              </a:rPr>
              <a:t>                       CONTENT</a:t>
            </a:r>
            <a:r>
              <a:rPr lang="en-US" dirty="0" smtClean="0">
                <a:latin typeface="Times New Roman"/>
              </a:rPr>
              <a:t>					</a:t>
            </a:r>
          </a:p>
        </p:txBody>
      </p:sp>
      <p:sp>
        <p:nvSpPr>
          <p:cNvPr id="3" name="Text Placeholder 2"/>
          <p:cNvSpPr>
            <a:spLocks noGrp="1"/>
          </p:cNvSpPr>
          <p:nvPr>
            <p:ph type="body" idx="1"/>
          </p:nvPr>
        </p:nvSpPr>
        <p:spPr>
          <a:xfrm>
            <a:off x="304800" y="1600200"/>
            <a:ext cx="8534400" cy="5105400"/>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eaLnBrk="1" hangingPunct="1">
              <a:lnSpc>
                <a:spcPct val="80000"/>
              </a:lnSpc>
              <a:buFont typeface="Arial" charset="0"/>
              <a:buNone/>
              <a:defRPr/>
            </a:pPr>
            <a:r>
              <a:rPr lang="en-US" sz="1200" dirty="0" smtClean="0">
                <a:solidFill>
                  <a:srgbClr val="FF0000"/>
                </a:solidFill>
              </a:rPr>
              <a:t>	</a:t>
            </a:r>
          </a:p>
          <a:p>
            <a:r>
              <a:rPr lang="en-US" sz="1800" b="1" dirty="0" smtClean="0">
                <a:solidFill>
                  <a:schemeClr val="tx1">
                    <a:lumMod val="95000"/>
                    <a:lumOff val="5000"/>
                  </a:schemeClr>
                </a:solidFill>
              </a:rPr>
              <a:t>Trying to present our knowledge of English and encourage other pupils to start learning it by showing that this language is far more than just a grammar and texts that we are doing on classes, we decided to create this magazine to prove that English can be fun. So, enjoy reading it and if  you have any suggestions we would be happy to listen to them and input them into our project. </a:t>
            </a:r>
          </a:p>
          <a:p>
            <a:pPr eaLnBrk="1" hangingPunct="1">
              <a:lnSpc>
                <a:spcPct val="80000"/>
              </a:lnSpc>
              <a:buNone/>
              <a:defRPr/>
            </a:pPr>
            <a:r>
              <a:rPr lang="en-US" sz="1800" b="1" dirty="0" smtClean="0">
                <a:solidFill>
                  <a:schemeClr val="tx1">
                    <a:lumMod val="95000"/>
                    <a:lumOff val="5000"/>
                  </a:schemeClr>
                </a:solidFill>
              </a:rPr>
              <a:t>   	</a:t>
            </a:r>
          </a:p>
          <a:p>
            <a:pPr eaLnBrk="1" hangingPunct="1">
              <a:lnSpc>
                <a:spcPct val="80000"/>
              </a:lnSpc>
              <a:buNone/>
              <a:defRPr/>
            </a:pPr>
            <a:r>
              <a:rPr lang="en-US" sz="1400" b="1" dirty="0" smtClean="0">
                <a:solidFill>
                  <a:schemeClr val="tx1">
                    <a:lumMod val="95000"/>
                    <a:lumOff val="5000"/>
                  </a:schemeClr>
                </a:solidFill>
              </a:rPr>
              <a:t>	Thanks and happy reading. </a:t>
            </a:r>
            <a:r>
              <a:rPr lang="en-US" sz="1400" b="1" dirty="0" smtClean="0">
                <a:solidFill>
                  <a:schemeClr val="tx1">
                    <a:lumMod val="95000"/>
                    <a:lumOff val="5000"/>
                  </a:schemeClr>
                </a:solidFill>
                <a:sym typeface="Wingdings" pitchFamily="2" charset="2"/>
              </a:rPr>
              <a:t></a:t>
            </a:r>
            <a:endParaRPr lang="en-US" sz="1400" b="1" dirty="0" smtClean="0">
              <a:solidFill>
                <a:schemeClr val="tx1">
                  <a:lumMod val="95000"/>
                  <a:lumOff val="5000"/>
                </a:schemeClr>
              </a:solidFill>
            </a:endParaRPr>
          </a:p>
          <a:p>
            <a:r>
              <a:rPr lang="en-US" sz="1800" b="1" dirty="0" smtClean="0"/>
              <a:t> </a:t>
            </a:r>
          </a:p>
          <a:p>
            <a:endParaRPr lang="en-US" sz="1800" b="1" dirty="0" smtClean="0">
              <a:solidFill>
                <a:srgbClr val="FF0000"/>
              </a:solidFill>
            </a:endParaRPr>
          </a:p>
          <a:p>
            <a:endParaRPr lang="en-US" sz="1800" b="1" dirty="0" smtClean="0">
              <a:solidFill>
                <a:srgbClr val="FF0000"/>
              </a:solidFill>
            </a:endParaRPr>
          </a:p>
          <a:p>
            <a:r>
              <a:rPr lang="en-US" sz="1800" b="1" dirty="0" smtClean="0">
                <a:solidFill>
                  <a:srgbClr val="FF0000"/>
                </a:solidFill>
              </a:rPr>
              <a:t>Music                                           -    </a:t>
            </a:r>
            <a:r>
              <a:rPr lang="en-US" sz="1300" i="1" dirty="0" smtClean="0">
                <a:solidFill>
                  <a:srgbClr val="FF0000"/>
                </a:solidFill>
              </a:rPr>
              <a:t>Bleeding love……. ………..</a:t>
            </a:r>
            <a:r>
              <a:rPr lang="en-US" sz="1300" i="1" dirty="0" err="1" smtClean="0">
                <a:solidFill>
                  <a:srgbClr val="FF0000"/>
                </a:solidFill>
              </a:rPr>
              <a:t>Avril</a:t>
            </a:r>
            <a:r>
              <a:rPr lang="en-US" sz="1300" i="1" dirty="0" smtClean="0">
                <a:solidFill>
                  <a:srgbClr val="FF0000"/>
                </a:solidFill>
              </a:rPr>
              <a:t>………….</a:t>
            </a:r>
            <a:r>
              <a:rPr lang="en-US" sz="1300" i="1" dirty="0" err="1" smtClean="0">
                <a:solidFill>
                  <a:srgbClr val="FF0000"/>
                </a:solidFill>
              </a:rPr>
              <a:t>Riblja</a:t>
            </a:r>
            <a:r>
              <a:rPr lang="en-US" sz="1300" i="1" dirty="0" smtClean="0">
                <a:solidFill>
                  <a:srgbClr val="FF0000"/>
                </a:solidFill>
              </a:rPr>
              <a:t> </a:t>
            </a:r>
            <a:r>
              <a:rPr lang="en-US" sz="1300" i="1" dirty="0" err="1" smtClean="0">
                <a:solidFill>
                  <a:srgbClr val="FF0000"/>
                </a:solidFill>
              </a:rPr>
              <a:t>corba</a:t>
            </a:r>
            <a:endParaRPr lang="en-US" sz="1300" i="1" dirty="0" smtClean="0">
              <a:solidFill>
                <a:srgbClr val="FF0000"/>
              </a:solidFill>
            </a:endParaRPr>
          </a:p>
          <a:p>
            <a:r>
              <a:rPr lang="en-US" sz="1800" b="1" dirty="0" smtClean="0">
                <a:solidFill>
                  <a:srgbClr val="FF0000"/>
                </a:solidFill>
              </a:rPr>
              <a:t> Entertainment                         -    </a:t>
            </a:r>
            <a:r>
              <a:rPr lang="en-US" sz="1800" i="1" dirty="0" smtClean="0">
                <a:solidFill>
                  <a:srgbClr val="FF0000"/>
                </a:solidFill>
              </a:rPr>
              <a:t>Jokes……….. Fact or Fiction</a:t>
            </a:r>
          </a:p>
          <a:p>
            <a:r>
              <a:rPr lang="en-US" sz="1800" b="1" dirty="0" smtClean="0">
                <a:solidFill>
                  <a:srgbClr val="FF0000"/>
                </a:solidFill>
              </a:rPr>
              <a:t> Animals	                   - </a:t>
            </a:r>
            <a:r>
              <a:rPr lang="en-US" sz="1800" dirty="0" smtClean="0">
                <a:solidFill>
                  <a:srgbClr val="FF0000"/>
                </a:solidFill>
              </a:rPr>
              <a:t>elephant……………</a:t>
            </a:r>
            <a:r>
              <a:rPr lang="en-US" sz="1800" dirty="0" err="1" smtClean="0">
                <a:solidFill>
                  <a:srgbClr val="FF0000"/>
                </a:solidFill>
              </a:rPr>
              <a:t>siberian</a:t>
            </a:r>
            <a:r>
              <a:rPr lang="en-US" sz="1800" dirty="0" smtClean="0">
                <a:solidFill>
                  <a:srgbClr val="FF0000"/>
                </a:solidFill>
              </a:rPr>
              <a:t> </a:t>
            </a:r>
            <a:r>
              <a:rPr lang="en-US" sz="1800" dirty="0" err="1" smtClean="0">
                <a:solidFill>
                  <a:srgbClr val="FF0000"/>
                </a:solidFill>
              </a:rPr>
              <a:t>tigar</a:t>
            </a:r>
            <a:endParaRPr lang="en-US" sz="1800" dirty="0" smtClean="0">
              <a:solidFill>
                <a:srgbClr val="FF0000"/>
              </a:solidFill>
            </a:endParaRPr>
          </a:p>
          <a:p>
            <a:r>
              <a:rPr lang="en-US" sz="1800" b="1" dirty="0" smtClean="0">
                <a:solidFill>
                  <a:srgbClr val="FF0000"/>
                </a:solidFill>
              </a:rPr>
              <a:t>Interviews                                  -     </a:t>
            </a:r>
            <a:r>
              <a:rPr lang="en-US" sz="1800" i="1" dirty="0" smtClean="0">
                <a:solidFill>
                  <a:srgbClr val="FF0000"/>
                </a:solidFill>
              </a:rPr>
              <a:t>PE Teacher…………</a:t>
            </a:r>
          </a:p>
          <a:p>
            <a:r>
              <a:rPr lang="en-US" sz="1800" b="1" dirty="0" smtClean="0">
                <a:solidFill>
                  <a:srgbClr val="FF0000"/>
                </a:solidFill>
              </a:rPr>
              <a:t> Film                                             -     </a:t>
            </a:r>
            <a:r>
              <a:rPr lang="en-US" sz="1800" i="1" dirty="0" smtClean="0">
                <a:solidFill>
                  <a:srgbClr val="FF0000"/>
                </a:solidFill>
              </a:rPr>
              <a:t>Lost……</a:t>
            </a:r>
          </a:p>
          <a:p>
            <a:r>
              <a:rPr lang="en-US" sz="1800" b="1" dirty="0" smtClean="0">
                <a:solidFill>
                  <a:srgbClr val="FF0000"/>
                </a:solidFill>
              </a:rPr>
              <a:t> Sport                                           -     </a:t>
            </a:r>
            <a:r>
              <a:rPr lang="en-US" sz="1800" i="1" dirty="0" smtClean="0">
                <a:solidFill>
                  <a:srgbClr val="FF0000"/>
                </a:solidFill>
              </a:rPr>
              <a:t>Introduction</a:t>
            </a:r>
            <a:r>
              <a:rPr lang="en-US" sz="1800" b="1" i="1" dirty="0" smtClean="0">
                <a:solidFill>
                  <a:srgbClr val="FF0000"/>
                </a:solidFill>
              </a:rPr>
              <a:t>………….. </a:t>
            </a:r>
            <a:r>
              <a:rPr lang="en-US" sz="1800" i="1" dirty="0" err="1" smtClean="0">
                <a:solidFill>
                  <a:srgbClr val="FF0000"/>
                </a:solidFill>
              </a:rPr>
              <a:t>Nemanja</a:t>
            </a:r>
            <a:r>
              <a:rPr lang="en-US" sz="1800" i="1" dirty="0" smtClean="0">
                <a:solidFill>
                  <a:srgbClr val="FF0000"/>
                </a:solidFill>
              </a:rPr>
              <a:t> </a:t>
            </a:r>
            <a:r>
              <a:rPr lang="en-US" sz="1800" i="1" dirty="0" err="1" smtClean="0">
                <a:solidFill>
                  <a:srgbClr val="FF0000"/>
                </a:solidFill>
              </a:rPr>
              <a:t>Vidic</a:t>
            </a:r>
            <a:r>
              <a:rPr lang="en-US" sz="1800" i="1" dirty="0" smtClean="0">
                <a:solidFill>
                  <a:srgbClr val="FF0000"/>
                </a:solidFill>
              </a:rPr>
              <a:t>………….</a:t>
            </a:r>
          </a:p>
          <a:p>
            <a:r>
              <a:rPr lang="en-US" sz="1800" b="1" dirty="0" smtClean="0">
                <a:solidFill>
                  <a:srgbClr val="FF0000"/>
                </a:solidFill>
              </a:rPr>
              <a:t> Science page                             -    </a:t>
            </a:r>
            <a:r>
              <a:rPr lang="en-US" sz="1800" i="1" dirty="0" smtClean="0">
                <a:solidFill>
                  <a:srgbClr val="FF0000"/>
                </a:solidFill>
              </a:rPr>
              <a:t>Robots</a:t>
            </a:r>
          </a:p>
          <a:p>
            <a:r>
              <a:rPr lang="en-US" sz="1800" b="1" dirty="0" smtClean="0">
                <a:solidFill>
                  <a:srgbClr val="FF0000"/>
                </a:solidFill>
              </a:rPr>
              <a:t> Funny Horoscope 	                   -    </a:t>
            </a:r>
            <a:r>
              <a:rPr lang="en-US" sz="1800" i="1" dirty="0" smtClean="0">
                <a:solidFill>
                  <a:srgbClr val="FF0000"/>
                </a:solidFill>
              </a:rPr>
              <a:t>read about your future</a:t>
            </a:r>
          </a:p>
          <a:p>
            <a:r>
              <a:rPr lang="en-US" sz="1800" b="1" dirty="0" smtClean="0">
                <a:solidFill>
                  <a:srgbClr val="FF0000"/>
                </a:solidFill>
              </a:rPr>
              <a:t>My pet                                        -    </a:t>
            </a:r>
            <a:r>
              <a:rPr lang="en-US" sz="1800" dirty="0" smtClean="0">
                <a:solidFill>
                  <a:srgbClr val="FF0000"/>
                </a:solidFill>
              </a:rPr>
              <a:t>Golden Retriever </a:t>
            </a:r>
          </a:p>
          <a:p>
            <a:r>
              <a:rPr lang="en-US" sz="1800" b="1" dirty="0" smtClean="0">
                <a:solidFill>
                  <a:srgbClr val="FF0000"/>
                </a:solidFill>
              </a:rPr>
              <a:t>Don’t be lazy be popular          -</a:t>
            </a:r>
            <a:r>
              <a:rPr lang="en-US" sz="1800" dirty="0" err="1" smtClean="0">
                <a:solidFill>
                  <a:srgbClr val="FF0000"/>
                </a:solidFill>
              </a:rPr>
              <a:t>winni</a:t>
            </a:r>
            <a:r>
              <a:rPr lang="en-US" sz="1800" b="1" dirty="0" err="1" smtClean="0">
                <a:solidFill>
                  <a:srgbClr val="FF0000"/>
                </a:solidFill>
              </a:rPr>
              <a:t>s</a:t>
            </a:r>
            <a:r>
              <a:rPr lang="en-US" sz="1800" dirty="0" err="1" smtClean="0">
                <a:solidFill>
                  <a:srgbClr val="FF0000"/>
                </a:solidFill>
              </a:rPr>
              <a:t>ng</a:t>
            </a:r>
            <a:r>
              <a:rPr lang="en-US" sz="1800" dirty="0" smtClean="0">
                <a:solidFill>
                  <a:srgbClr val="FF0000"/>
                </a:solidFill>
              </a:rPr>
              <a:t> translation</a:t>
            </a:r>
            <a:endParaRPr lang="en-US" sz="1800" i="1" dirty="0" smtClean="0">
              <a:solidFill>
                <a:srgbClr val="FF0000"/>
              </a:solidFill>
            </a:endParaRPr>
          </a:p>
          <a:p>
            <a:r>
              <a:rPr lang="en-US" sz="1800" b="1" dirty="0" smtClean="0">
                <a:solidFill>
                  <a:srgbClr val="FF0000"/>
                </a:solidFill>
              </a:rPr>
              <a:t> Don’t be lazy be popular	- </a:t>
            </a:r>
            <a:r>
              <a:rPr lang="en-US" sz="1800" dirty="0" smtClean="0">
                <a:solidFill>
                  <a:srgbClr val="FF0000"/>
                </a:solidFill>
              </a:rPr>
              <a:t>crossword</a:t>
            </a:r>
            <a:endParaRPr lang="en-US" sz="1200" i="1" dirty="0" smtClean="0">
              <a:solidFill>
                <a:srgbClr val="FF0000"/>
              </a:solidFill>
            </a:endParaRPr>
          </a:p>
          <a:p>
            <a:endParaRPr lang="en-US" sz="1200" b="1" dirty="0" smtClean="0">
              <a:solidFill>
                <a:srgbClr val="FF0000"/>
              </a:solidFill>
            </a:endParaRPr>
          </a:p>
          <a:p>
            <a:pPr eaLnBrk="1" hangingPunct="1">
              <a:lnSpc>
                <a:spcPct val="80000"/>
              </a:lnSpc>
              <a:buNone/>
              <a:defRPr/>
            </a:pPr>
            <a:r>
              <a:rPr lang="en-US" sz="1200" b="1" dirty="0" smtClean="0">
                <a:solidFill>
                  <a:schemeClr val="tx1">
                    <a:lumMod val="95000"/>
                    <a:lumOff val="5000"/>
                  </a:schemeClr>
                </a:solidFill>
              </a:rPr>
              <a:t>	</a:t>
            </a:r>
          </a:p>
          <a:p>
            <a:pPr algn="ctr" eaLnBrk="1" hangingPunct="1">
              <a:lnSpc>
                <a:spcPct val="80000"/>
              </a:lnSpc>
              <a:buFont typeface="Arial" charset="0"/>
              <a:buNone/>
              <a:defRPr/>
            </a:pPr>
            <a:endParaRPr lang="en-US" sz="1200" dirty="0" smtClean="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229599" cy="609600"/>
          </a:xfrm>
        </p:spPr>
        <p:style>
          <a:lnRef idx="1">
            <a:schemeClr val="accent3"/>
          </a:lnRef>
          <a:fillRef idx="2">
            <a:schemeClr val="accent3"/>
          </a:fillRef>
          <a:effectRef idx="1">
            <a:schemeClr val="accent3"/>
          </a:effectRef>
          <a:fontRef idx="minor">
            <a:schemeClr val="dk1"/>
          </a:fontRef>
        </p:style>
        <p:txBody>
          <a:bodyPr/>
          <a:lstStyle/>
          <a:p>
            <a:r>
              <a:rPr lang="en-US" sz="3600" dirty="0" smtClean="0">
                <a:solidFill>
                  <a:srgbClr val="FF0000"/>
                </a:solidFill>
                <a:latin typeface="Times New Roman"/>
              </a:rPr>
              <a:t>Music: art that makes our souls bloom</a:t>
            </a:r>
            <a:endParaRPr lang="en-US" sz="3600" dirty="0"/>
          </a:p>
        </p:txBody>
      </p:sp>
      <p:sp>
        <p:nvSpPr>
          <p:cNvPr id="4" name="Text Placeholder 3"/>
          <p:cNvSpPr>
            <a:spLocks noGrp="1"/>
          </p:cNvSpPr>
          <p:nvPr>
            <p:ph type="body" sz="half" idx="2"/>
          </p:nvPr>
        </p:nvSpPr>
        <p:spPr>
          <a:xfrm>
            <a:off x="533400" y="914400"/>
            <a:ext cx="6172200" cy="5791200"/>
          </a:xfrm>
        </p:spPr>
        <p:style>
          <a:lnRef idx="1">
            <a:schemeClr val="accent3"/>
          </a:lnRef>
          <a:fillRef idx="2">
            <a:schemeClr val="accent3"/>
          </a:fillRef>
          <a:effectRef idx="1">
            <a:schemeClr val="accent3"/>
          </a:effectRef>
          <a:fontRef idx="minor">
            <a:schemeClr val="dk1"/>
          </a:fontRef>
        </p:style>
        <p:txBody>
          <a:bodyPr numCol="3"/>
          <a:lstStyle/>
          <a:p>
            <a:r>
              <a:rPr lang="en-US" sz="800" b="1" dirty="0" smtClean="0">
                <a:solidFill>
                  <a:schemeClr val="tx1"/>
                </a:solidFill>
              </a:rPr>
              <a:t>Bleeding Love"</a:t>
            </a:r>
          </a:p>
          <a:p>
            <a:r>
              <a:rPr lang="en-US" sz="800" b="1" dirty="0" smtClean="0">
                <a:solidFill>
                  <a:schemeClr val="tx1"/>
                </a:solidFill>
              </a:rPr>
              <a:t> Closed off from love</a:t>
            </a:r>
          </a:p>
          <a:p>
            <a:r>
              <a:rPr lang="en-US" sz="800" b="1" dirty="0" smtClean="0">
                <a:solidFill>
                  <a:schemeClr val="tx1"/>
                </a:solidFill>
              </a:rPr>
              <a:t>I didn't need the pain</a:t>
            </a:r>
          </a:p>
          <a:p>
            <a:r>
              <a:rPr lang="en-US" sz="800" b="1" dirty="0" smtClean="0">
                <a:solidFill>
                  <a:schemeClr val="tx1"/>
                </a:solidFill>
              </a:rPr>
              <a:t>Once or twice was enough</a:t>
            </a:r>
          </a:p>
          <a:p>
            <a:r>
              <a:rPr lang="en-US" sz="800" b="1" dirty="0" smtClean="0">
                <a:solidFill>
                  <a:schemeClr val="tx1"/>
                </a:solidFill>
              </a:rPr>
              <a:t>And it was all in vain</a:t>
            </a:r>
          </a:p>
          <a:p>
            <a:r>
              <a:rPr lang="en-US" sz="800" b="1" dirty="0" smtClean="0">
                <a:solidFill>
                  <a:schemeClr val="tx1"/>
                </a:solidFill>
              </a:rPr>
              <a:t>Time starts to pass</a:t>
            </a:r>
          </a:p>
          <a:p>
            <a:r>
              <a:rPr lang="en-US" sz="800" b="1" dirty="0" smtClean="0">
                <a:solidFill>
                  <a:schemeClr val="tx1"/>
                </a:solidFill>
              </a:rPr>
              <a:t>Before you know it you're frozen</a:t>
            </a:r>
          </a:p>
          <a:p>
            <a:r>
              <a:rPr lang="en-US" sz="800" b="1" dirty="0" smtClean="0">
                <a:solidFill>
                  <a:schemeClr val="tx1"/>
                </a:solidFill>
              </a:rPr>
              <a:t> </a:t>
            </a:r>
          </a:p>
          <a:p>
            <a:r>
              <a:rPr lang="en-US" sz="800" b="1" dirty="0" smtClean="0">
                <a:solidFill>
                  <a:schemeClr val="tx1"/>
                </a:solidFill>
              </a:rPr>
              <a:t>But something happened</a:t>
            </a:r>
          </a:p>
          <a:p>
            <a:r>
              <a:rPr lang="en-US" sz="800" b="1" dirty="0" smtClean="0">
                <a:solidFill>
                  <a:schemeClr val="tx1"/>
                </a:solidFill>
              </a:rPr>
              <a:t>For the very first time with you</a:t>
            </a:r>
          </a:p>
          <a:p>
            <a:r>
              <a:rPr lang="en-US" sz="800" b="1" dirty="0" smtClean="0">
                <a:solidFill>
                  <a:schemeClr val="tx1"/>
                </a:solidFill>
              </a:rPr>
              <a:t>My heart melts into the ground</a:t>
            </a:r>
          </a:p>
          <a:p>
            <a:r>
              <a:rPr lang="en-US" sz="800" b="1" dirty="0" smtClean="0">
                <a:solidFill>
                  <a:schemeClr val="tx1"/>
                </a:solidFill>
              </a:rPr>
              <a:t>Found something true</a:t>
            </a:r>
          </a:p>
          <a:p>
            <a:r>
              <a:rPr lang="en-US" sz="800" b="1" dirty="0" smtClean="0">
                <a:solidFill>
                  <a:schemeClr val="tx1"/>
                </a:solidFill>
              </a:rPr>
              <a:t>And everyone's looking round</a:t>
            </a:r>
          </a:p>
          <a:p>
            <a:r>
              <a:rPr lang="en-US" sz="800" b="1" dirty="0" smtClean="0">
                <a:solidFill>
                  <a:schemeClr val="tx1"/>
                </a:solidFill>
              </a:rPr>
              <a:t>Thinking I'm going crazy</a:t>
            </a:r>
          </a:p>
          <a:p>
            <a:r>
              <a:rPr lang="en-US" sz="800" b="1" dirty="0" smtClean="0">
                <a:solidFill>
                  <a:schemeClr val="tx1"/>
                </a:solidFill>
              </a:rPr>
              <a:t> </a:t>
            </a:r>
          </a:p>
          <a:p>
            <a:r>
              <a:rPr lang="en-US" sz="800" b="1" dirty="0" smtClean="0">
                <a:solidFill>
                  <a:schemeClr val="tx1"/>
                </a:solidFill>
              </a:rPr>
              <a:t>But I don't care what they say</a:t>
            </a:r>
          </a:p>
          <a:p>
            <a:r>
              <a:rPr lang="en-US" sz="800" b="1" dirty="0" smtClean="0">
                <a:solidFill>
                  <a:schemeClr val="tx1"/>
                </a:solidFill>
              </a:rPr>
              <a:t>I'm in love with you</a:t>
            </a:r>
          </a:p>
          <a:p>
            <a:r>
              <a:rPr lang="en-US" sz="800" b="1" dirty="0" smtClean="0">
                <a:solidFill>
                  <a:schemeClr val="tx1"/>
                </a:solidFill>
              </a:rPr>
              <a:t>They try to pull me away</a:t>
            </a:r>
          </a:p>
          <a:p>
            <a:r>
              <a:rPr lang="en-US" sz="800" b="1" dirty="0" smtClean="0">
                <a:solidFill>
                  <a:schemeClr val="tx1"/>
                </a:solidFill>
              </a:rPr>
              <a:t>But they don't know the truth</a:t>
            </a:r>
          </a:p>
          <a:p>
            <a:r>
              <a:rPr lang="en-US" sz="800" b="1" dirty="0" smtClean="0">
                <a:solidFill>
                  <a:schemeClr val="tx1"/>
                </a:solidFill>
              </a:rPr>
              <a:t>My heart's crippled by the vein</a:t>
            </a:r>
          </a:p>
          <a:p>
            <a:r>
              <a:rPr lang="en-US" sz="800" b="1" dirty="0" smtClean="0">
                <a:solidFill>
                  <a:schemeClr val="tx1"/>
                </a:solidFill>
              </a:rPr>
              <a:t>That I keep on closing</a:t>
            </a:r>
          </a:p>
          <a:p>
            <a:r>
              <a:rPr lang="en-US" sz="800" b="1" dirty="0" smtClean="0">
                <a:solidFill>
                  <a:schemeClr val="tx1"/>
                </a:solidFill>
              </a:rPr>
              <a:t>You cut me open and I</a:t>
            </a:r>
          </a:p>
          <a:p>
            <a:r>
              <a:rPr lang="en-US" sz="800" b="1" dirty="0" smtClean="0">
                <a:solidFill>
                  <a:schemeClr val="tx1"/>
                </a:solidFill>
              </a:rPr>
              <a:t> </a:t>
            </a:r>
          </a:p>
          <a:p>
            <a:r>
              <a:rPr lang="en-US" sz="800" b="1" dirty="0" smtClean="0">
                <a:solidFill>
                  <a:schemeClr val="tx1"/>
                </a:solidFill>
              </a:rPr>
              <a:t>Keep bleeding</a:t>
            </a:r>
          </a:p>
          <a:p>
            <a:r>
              <a:rPr lang="en-US" sz="800" b="1" dirty="0" smtClean="0">
                <a:solidFill>
                  <a:schemeClr val="tx1"/>
                </a:solidFill>
              </a:rPr>
              <a:t>Keep, keep bleeding love</a:t>
            </a:r>
          </a:p>
          <a:p>
            <a:r>
              <a:rPr lang="en-US" sz="800" b="1" dirty="0" smtClean="0">
                <a:solidFill>
                  <a:schemeClr val="tx1"/>
                </a:solidFill>
              </a:rPr>
              <a:t>I keep bleeding</a:t>
            </a:r>
          </a:p>
          <a:p>
            <a:r>
              <a:rPr lang="en-US" sz="800" b="1" dirty="0" smtClean="0">
                <a:solidFill>
                  <a:schemeClr val="tx1"/>
                </a:solidFill>
              </a:rPr>
              <a:t>I keep, keep bleeding love</a:t>
            </a:r>
          </a:p>
          <a:p>
            <a:r>
              <a:rPr lang="en-US" sz="800" b="1" dirty="0" smtClean="0">
                <a:solidFill>
                  <a:schemeClr val="tx1"/>
                </a:solidFill>
              </a:rPr>
              <a:t>Keep bleeding</a:t>
            </a:r>
          </a:p>
          <a:p>
            <a:r>
              <a:rPr lang="en-US" sz="800" b="1" dirty="0" smtClean="0">
                <a:solidFill>
                  <a:schemeClr val="tx1"/>
                </a:solidFill>
              </a:rPr>
              <a:t>Keep, keep bleeding love</a:t>
            </a:r>
          </a:p>
          <a:p>
            <a:r>
              <a:rPr lang="en-US" sz="800" b="1" dirty="0" smtClean="0">
                <a:solidFill>
                  <a:schemeClr val="tx1"/>
                </a:solidFill>
              </a:rPr>
              <a:t>You cut me open</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endParaRPr lang="en-US" sz="800" b="1" dirty="0" smtClean="0">
              <a:solidFill>
                <a:schemeClr val="tx1"/>
              </a:solidFill>
            </a:endParaRPr>
          </a:p>
          <a:p>
            <a:endParaRPr lang="en-US" sz="800" b="1" dirty="0" smtClean="0">
              <a:solidFill>
                <a:schemeClr val="tx1"/>
              </a:solidFill>
            </a:endParaRPr>
          </a:p>
          <a:p>
            <a:endParaRPr lang="en-US" sz="800" b="1" dirty="0" smtClean="0">
              <a:solidFill>
                <a:schemeClr val="tx1"/>
              </a:solidFill>
            </a:endParaRPr>
          </a:p>
          <a:p>
            <a:r>
              <a:rPr lang="en-US" sz="800" b="1" dirty="0" smtClean="0">
                <a:solidFill>
                  <a:schemeClr val="tx1"/>
                </a:solidFill>
              </a:rPr>
              <a:t>Trying hard not to hear</a:t>
            </a:r>
          </a:p>
          <a:p>
            <a:r>
              <a:rPr lang="en-US" sz="800" b="1" dirty="0" smtClean="0">
                <a:solidFill>
                  <a:schemeClr val="tx1"/>
                </a:solidFill>
              </a:rPr>
              <a:t>But they talk so loud</a:t>
            </a:r>
          </a:p>
          <a:p>
            <a:r>
              <a:rPr lang="en-US" sz="800" b="1" dirty="0" smtClean="0">
                <a:solidFill>
                  <a:schemeClr val="tx1"/>
                </a:solidFill>
              </a:rPr>
              <a:t>Their piercing sounds fill my ears</a:t>
            </a:r>
          </a:p>
          <a:p>
            <a:r>
              <a:rPr lang="en-US" sz="800" b="1" dirty="0" smtClean="0">
                <a:solidFill>
                  <a:schemeClr val="tx1"/>
                </a:solidFill>
              </a:rPr>
              <a:t>Try to fill me with doubt</a:t>
            </a:r>
          </a:p>
          <a:p>
            <a:r>
              <a:rPr lang="en-US" sz="800" b="1" dirty="0" smtClean="0">
                <a:solidFill>
                  <a:schemeClr val="tx1"/>
                </a:solidFill>
              </a:rPr>
              <a:t>Yet I know that the goal</a:t>
            </a:r>
          </a:p>
          <a:p>
            <a:r>
              <a:rPr lang="en-US" sz="800" b="1" dirty="0" smtClean="0">
                <a:solidFill>
                  <a:schemeClr val="tx1"/>
                </a:solidFill>
              </a:rPr>
              <a:t>Is to keep me from falling</a:t>
            </a:r>
          </a:p>
          <a:p>
            <a:r>
              <a:rPr lang="en-US" sz="800" b="1" dirty="0" smtClean="0">
                <a:solidFill>
                  <a:schemeClr val="tx1"/>
                </a:solidFill>
              </a:rPr>
              <a:t> </a:t>
            </a:r>
          </a:p>
          <a:p>
            <a:r>
              <a:rPr lang="en-US" sz="800" b="1" dirty="0" smtClean="0">
                <a:solidFill>
                  <a:schemeClr val="tx1"/>
                </a:solidFill>
              </a:rPr>
              <a:t>But nothing's greater than the risk that comes with your embrace</a:t>
            </a:r>
          </a:p>
          <a:p>
            <a:r>
              <a:rPr lang="en-US" sz="800" b="1" dirty="0" smtClean="0">
                <a:solidFill>
                  <a:schemeClr val="tx1"/>
                </a:solidFill>
              </a:rPr>
              <a:t>And in this world of loneliness</a:t>
            </a:r>
          </a:p>
          <a:p>
            <a:r>
              <a:rPr lang="en-US" sz="800" b="1" dirty="0" smtClean="0">
                <a:solidFill>
                  <a:schemeClr val="tx1"/>
                </a:solidFill>
              </a:rPr>
              <a:t>I see your face</a:t>
            </a:r>
          </a:p>
          <a:p>
            <a:r>
              <a:rPr lang="en-US" sz="800" b="1" dirty="0" smtClean="0">
                <a:solidFill>
                  <a:schemeClr val="tx1"/>
                </a:solidFill>
              </a:rPr>
              <a:t>Yet everyone around me</a:t>
            </a:r>
          </a:p>
          <a:p>
            <a:r>
              <a:rPr lang="en-US" sz="800" b="1" dirty="0" smtClean="0">
                <a:solidFill>
                  <a:schemeClr val="tx1"/>
                </a:solidFill>
              </a:rPr>
              <a:t>Thinks that I'm going crazy, maybe, maybe</a:t>
            </a:r>
          </a:p>
          <a:p>
            <a:r>
              <a:rPr lang="en-US" sz="800" b="1" dirty="0" smtClean="0">
                <a:solidFill>
                  <a:schemeClr val="tx1"/>
                </a:solidFill>
              </a:rPr>
              <a:t> </a:t>
            </a:r>
          </a:p>
          <a:p>
            <a:r>
              <a:rPr lang="en-US" sz="800" b="1" dirty="0" smtClean="0">
                <a:solidFill>
                  <a:schemeClr val="tx1"/>
                </a:solidFill>
              </a:rPr>
              <a:t>But I don't care what they say</a:t>
            </a:r>
          </a:p>
          <a:p>
            <a:r>
              <a:rPr lang="en-US" sz="800" b="1" dirty="0" smtClean="0">
                <a:solidFill>
                  <a:schemeClr val="tx1"/>
                </a:solidFill>
              </a:rPr>
              <a:t>I'm in love with you</a:t>
            </a:r>
          </a:p>
          <a:p>
            <a:r>
              <a:rPr lang="en-US" sz="800" b="1" dirty="0" smtClean="0">
                <a:solidFill>
                  <a:schemeClr val="tx1"/>
                </a:solidFill>
              </a:rPr>
              <a:t>They try to pull me away</a:t>
            </a:r>
          </a:p>
          <a:p>
            <a:r>
              <a:rPr lang="en-US" sz="800" b="1" dirty="0" smtClean="0">
                <a:solidFill>
                  <a:schemeClr val="tx1"/>
                </a:solidFill>
              </a:rPr>
              <a:t>But they don't know the truth</a:t>
            </a:r>
          </a:p>
          <a:p>
            <a:r>
              <a:rPr lang="en-US" sz="800" b="1" dirty="0" smtClean="0">
                <a:solidFill>
                  <a:schemeClr val="tx1"/>
                </a:solidFill>
              </a:rPr>
              <a:t>My heart's crippled by the vein</a:t>
            </a:r>
          </a:p>
          <a:p>
            <a:r>
              <a:rPr lang="en-US" sz="800" b="1" dirty="0" smtClean="0">
                <a:solidFill>
                  <a:schemeClr val="tx1"/>
                </a:solidFill>
              </a:rPr>
              <a:t>That I keep on closing</a:t>
            </a:r>
          </a:p>
          <a:p>
            <a:r>
              <a:rPr lang="en-US" sz="800" b="1" dirty="0" smtClean="0">
                <a:solidFill>
                  <a:schemeClr val="tx1"/>
                </a:solidFill>
              </a:rPr>
              <a:t>You cut me open and I</a:t>
            </a:r>
          </a:p>
          <a:p>
            <a:r>
              <a:rPr lang="en-US" sz="800" b="1" dirty="0" smtClean="0">
                <a:solidFill>
                  <a:schemeClr val="tx1"/>
                </a:solidFill>
              </a:rPr>
              <a:t> </a:t>
            </a:r>
          </a:p>
          <a:p>
            <a:r>
              <a:rPr lang="en-US" sz="800" b="1" dirty="0" smtClean="0">
                <a:solidFill>
                  <a:schemeClr val="tx1"/>
                </a:solidFill>
              </a:rPr>
              <a:t>Keep bleeding</a:t>
            </a:r>
          </a:p>
          <a:p>
            <a:r>
              <a:rPr lang="en-US" sz="800" b="1" dirty="0" smtClean="0">
                <a:solidFill>
                  <a:schemeClr val="tx1"/>
                </a:solidFill>
              </a:rPr>
              <a:t>Keep, keep bleeding love</a:t>
            </a:r>
          </a:p>
          <a:p>
            <a:r>
              <a:rPr lang="en-US" sz="800" b="1" dirty="0" smtClean="0">
                <a:solidFill>
                  <a:schemeClr val="tx1"/>
                </a:solidFill>
              </a:rPr>
              <a:t>I keep bleeding</a:t>
            </a:r>
          </a:p>
          <a:p>
            <a:r>
              <a:rPr lang="en-US" sz="800" b="1" dirty="0" smtClean="0">
                <a:solidFill>
                  <a:schemeClr val="tx1"/>
                </a:solidFill>
              </a:rPr>
              <a:t>I keep, keep bleeding love</a:t>
            </a:r>
          </a:p>
          <a:p>
            <a:r>
              <a:rPr lang="en-US" sz="800" b="1" dirty="0" smtClean="0">
                <a:solidFill>
                  <a:schemeClr val="tx1"/>
                </a:solidFill>
              </a:rPr>
              <a:t>Keep bleeding</a:t>
            </a:r>
          </a:p>
          <a:p>
            <a:r>
              <a:rPr lang="en-US" sz="800" b="1" dirty="0" smtClean="0">
                <a:solidFill>
                  <a:schemeClr val="tx1"/>
                </a:solidFill>
              </a:rPr>
              <a:t>Keep, keep bleeding love</a:t>
            </a:r>
          </a:p>
          <a:p>
            <a:r>
              <a:rPr lang="en-US" sz="800" b="1" dirty="0" smtClean="0">
                <a:solidFill>
                  <a:schemeClr val="tx1"/>
                </a:solidFill>
              </a:rPr>
              <a:t>You cut me open</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t>
            </a:r>
          </a:p>
          <a:p>
            <a:r>
              <a:rPr lang="en-US" sz="800" b="1" dirty="0" smtClean="0">
                <a:solidFill>
                  <a:schemeClr val="tx1"/>
                </a:solidFill>
              </a:rPr>
              <a:t> And it's draining all of me</a:t>
            </a:r>
          </a:p>
          <a:p>
            <a:r>
              <a:rPr lang="en-US" sz="800" b="1" dirty="0" smtClean="0">
                <a:solidFill>
                  <a:schemeClr val="tx1"/>
                </a:solidFill>
              </a:rPr>
              <a:t>Oh they find it hard to believe</a:t>
            </a:r>
          </a:p>
          <a:p>
            <a:r>
              <a:rPr lang="en-US" sz="800" b="1" dirty="0" smtClean="0">
                <a:solidFill>
                  <a:schemeClr val="tx1"/>
                </a:solidFill>
              </a:rPr>
              <a:t>I'll be wearing these scars</a:t>
            </a:r>
          </a:p>
          <a:p>
            <a:r>
              <a:rPr lang="en-US" sz="800" b="1" dirty="0" smtClean="0">
                <a:solidFill>
                  <a:schemeClr val="tx1"/>
                </a:solidFill>
              </a:rPr>
              <a:t>For everyone to see</a:t>
            </a:r>
          </a:p>
          <a:p>
            <a:r>
              <a:rPr lang="en-US" sz="800" b="1" dirty="0" smtClean="0">
                <a:solidFill>
                  <a:schemeClr val="tx1"/>
                </a:solidFill>
              </a:rPr>
              <a:t> </a:t>
            </a:r>
          </a:p>
          <a:p>
            <a:r>
              <a:rPr lang="en-US" sz="800" b="1" dirty="0" smtClean="0">
                <a:solidFill>
                  <a:schemeClr val="tx1"/>
                </a:solidFill>
              </a:rPr>
              <a:t>I don't care what they say</a:t>
            </a:r>
          </a:p>
          <a:p>
            <a:r>
              <a:rPr lang="en-US" sz="800" b="1" dirty="0" smtClean="0">
                <a:solidFill>
                  <a:schemeClr val="tx1"/>
                </a:solidFill>
              </a:rPr>
              <a:t>I'm in love with you</a:t>
            </a:r>
          </a:p>
          <a:p>
            <a:r>
              <a:rPr lang="en-US" sz="800" b="1" dirty="0" smtClean="0">
                <a:solidFill>
                  <a:schemeClr val="tx1"/>
                </a:solidFill>
              </a:rPr>
              <a:t>They try to pull me away</a:t>
            </a:r>
          </a:p>
          <a:p>
            <a:r>
              <a:rPr lang="en-US" sz="800" b="1" dirty="0" smtClean="0">
                <a:solidFill>
                  <a:schemeClr val="tx1"/>
                </a:solidFill>
              </a:rPr>
              <a:t>But they don't know the truth</a:t>
            </a:r>
          </a:p>
          <a:p>
            <a:r>
              <a:rPr lang="en-US" sz="800" b="1" dirty="0" smtClean="0">
                <a:solidFill>
                  <a:schemeClr val="tx1"/>
                </a:solidFill>
              </a:rPr>
              <a:t>My heart's crippled by the vein</a:t>
            </a:r>
          </a:p>
          <a:p>
            <a:r>
              <a:rPr lang="en-US" sz="800" b="1" dirty="0" smtClean="0">
                <a:solidFill>
                  <a:schemeClr val="tx1"/>
                </a:solidFill>
              </a:rPr>
              <a:t>That I keep on closing</a:t>
            </a:r>
          </a:p>
          <a:p>
            <a:r>
              <a:rPr lang="en-US" sz="800" b="1" dirty="0" smtClean="0">
                <a:solidFill>
                  <a:schemeClr val="tx1"/>
                </a:solidFill>
              </a:rPr>
              <a:t>You cut me open and I</a:t>
            </a:r>
          </a:p>
          <a:p>
            <a:r>
              <a:rPr lang="en-US" sz="800" b="1" dirty="0" smtClean="0">
                <a:solidFill>
                  <a:schemeClr val="tx1"/>
                </a:solidFill>
              </a:rPr>
              <a:t> </a:t>
            </a:r>
          </a:p>
          <a:p>
            <a:r>
              <a:rPr lang="en-US" sz="800" b="1" dirty="0" smtClean="0">
                <a:solidFill>
                  <a:schemeClr val="tx1"/>
                </a:solidFill>
              </a:rPr>
              <a:t>Keep bleeding</a:t>
            </a:r>
          </a:p>
          <a:p>
            <a:r>
              <a:rPr lang="en-US" sz="800" b="1" dirty="0" smtClean="0">
                <a:solidFill>
                  <a:schemeClr val="tx1"/>
                </a:solidFill>
              </a:rPr>
              <a:t>Keep, keep bleeding love</a:t>
            </a:r>
          </a:p>
          <a:p>
            <a:r>
              <a:rPr lang="en-US" sz="800" b="1" dirty="0" smtClean="0">
                <a:solidFill>
                  <a:schemeClr val="tx1"/>
                </a:solidFill>
              </a:rPr>
              <a:t>I keep bleeding</a:t>
            </a:r>
          </a:p>
          <a:p>
            <a:r>
              <a:rPr lang="en-US" sz="800" b="1" dirty="0" smtClean="0">
                <a:solidFill>
                  <a:schemeClr val="tx1"/>
                </a:solidFill>
              </a:rPr>
              <a:t>I keep, keep bleeding love</a:t>
            </a:r>
          </a:p>
          <a:p>
            <a:r>
              <a:rPr lang="en-US" sz="800" b="1" dirty="0" smtClean="0">
                <a:solidFill>
                  <a:schemeClr val="tx1"/>
                </a:solidFill>
              </a:rPr>
              <a:t>Keep bleeding</a:t>
            </a:r>
          </a:p>
          <a:p>
            <a:r>
              <a:rPr lang="en-US" sz="800" b="1" dirty="0" smtClean="0">
                <a:solidFill>
                  <a:schemeClr val="tx1"/>
                </a:solidFill>
              </a:rPr>
              <a:t>Keep, keep bleeding love</a:t>
            </a:r>
          </a:p>
          <a:p>
            <a:r>
              <a:rPr lang="en-US" sz="800" b="1" dirty="0" smtClean="0">
                <a:solidFill>
                  <a:schemeClr val="tx1"/>
                </a:solidFill>
              </a:rPr>
              <a:t>You cut me open and I</a:t>
            </a:r>
          </a:p>
          <a:p>
            <a:r>
              <a:rPr lang="en-US" sz="800" b="1" dirty="0" smtClean="0">
                <a:solidFill>
                  <a:schemeClr val="tx1"/>
                </a:solidFill>
              </a:rPr>
              <a:t> </a:t>
            </a:r>
          </a:p>
          <a:p>
            <a:r>
              <a:rPr lang="en-US" sz="800" b="1" dirty="0" smtClean="0">
                <a:solidFill>
                  <a:schemeClr val="tx1"/>
                </a:solidFill>
              </a:rPr>
              <a:t>Keep bleeding</a:t>
            </a:r>
          </a:p>
          <a:p>
            <a:r>
              <a:rPr lang="en-US" sz="800" b="1" dirty="0" smtClean="0">
                <a:solidFill>
                  <a:schemeClr val="tx1"/>
                </a:solidFill>
              </a:rPr>
              <a:t>Keep, keep bleeding love</a:t>
            </a:r>
          </a:p>
          <a:p>
            <a:r>
              <a:rPr lang="en-US" sz="800" b="1" dirty="0" smtClean="0">
                <a:solidFill>
                  <a:schemeClr val="tx1"/>
                </a:solidFill>
              </a:rPr>
              <a:t>I keep bleeding</a:t>
            </a:r>
          </a:p>
          <a:p>
            <a:r>
              <a:rPr lang="en-US" sz="800" b="1" dirty="0" smtClean="0">
                <a:solidFill>
                  <a:schemeClr val="tx1"/>
                </a:solidFill>
              </a:rPr>
              <a:t>I keep, keep bleeding love</a:t>
            </a:r>
          </a:p>
          <a:p>
            <a:r>
              <a:rPr lang="en-US" sz="800" b="1" dirty="0" smtClean="0">
                <a:solidFill>
                  <a:schemeClr val="tx1"/>
                </a:solidFill>
              </a:rPr>
              <a:t>Keep bleeding</a:t>
            </a:r>
          </a:p>
          <a:p>
            <a:r>
              <a:rPr lang="en-US" sz="800" b="1" dirty="0" smtClean="0">
                <a:solidFill>
                  <a:schemeClr val="tx1"/>
                </a:solidFill>
              </a:rPr>
              <a:t>Keep, keep bleeding love</a:t>
            </a:r>
          </a:p>
          <a:p>
            <a:r>
              <a:rPr lang="en-US" sz="800" b="1" dirty="0" smtClean="0">
                <a:solidFill>
                  <a:schemeClr val="tx1"/>
                </a:solidFill>
              </a:rPr>
              <a:t>You cut me open and I</a:t>
            </a:r>
          </a:p>
          <a:p>
            <a:r>
              <a:rPr lang="en-US" sz="800" b="1" dirty="0" smtClean="0">
                <a:solidFill>
                  <a:schemeClr val="tx1"/>
                </a:solidFill>
              </a:rPr>
              <a:t>Keep bleeding</a:t>
            </a:r>
          </a:p>
          <a:p>
            <a:r>
              <a:rPr lang="en-US" sz="800" b="1" dirty="0" smtClean="0">
                <a:solidFill>
                  <a:schemeClr val="tx1"/>
                </a:solidFill>
              </a:rPr>
              <a:t>Keep, keep bleeding love</a:t>
            </a:r>
          </a:p>
          <a:p>
            <a:pPr algn="r" eaLnBrk="1" fontAlgn="auto" hangingPunct="1">
              <a:spcAft>
                <a:spcPts val="0"/>
              </a:spcAft>
              <a:buFont typeface="Arial" pitchFamily="34" charset="0"/>
              <a:buChar char="•"/>
              <a:defRPr/>
            </a:pPr>
            <a:endParaRPr lang="en-US" sz="800" b="1" dirty="0" smtClean="0">
              <a:solidFill>
                <a:srgbClr val="FF0000"/>
              </a:solidFill>
            </a:endParaRPr>
          </a:p>
          <a:p>
            <a:pPr eaLnBrk="1" fontAlgn="auto" hangingPunct="1">
              <a:spcAft>
                <a:spcPts val="0"/>
              </a:spcAft>
              <a:defRPr/>
            </a:pPr>
            <a:r>
              <a:rPr lang="en-US" sz="800" b="1" dirty="0" smtClean="0"/>
              <a:t>The song is great for girls who don’t love and  it is not very popular but  it will be some day because this world has  more and more people who can’t love. </a:t>
            </a:r>
            <a:r>
              <a:rPr lang="en-US" sz="800" b="1" dirty="0" smtClean="0">
                <a:sym typeface="Wingdings" pitchFamily="2" charset="2"/>
              </a:rPr>
              <a:t></a:t>
            </a:r>
            <a:endParaRPr lang="en-US" sz="800" b="1" dirty="0" smtClean="0"/>
          </a:p>
          <a:p>
            <a:endParaRPr lang="en-US" dirty="0"/>
          </a:p>
        </p:txBody>
      </p:sp>
      <p:pic>
        <p:nvPicPr>
          <p:cNvPr id="1028" name="Picture 4"/>
          <p:cNvPicPr>
            <a:picLocks noGrp="1" noChangeAspect="1" noChangeArrowheads="1"/>
          </p:cNvPicPr>
          <p:nvPr>
            <p:ph idx="1"/>
          </p:nvPr>
        </p:nvPicPr>
        <p:blipFill>
          <a:blip r:embed="rId2"/>
          <a:srcRect/>
          <a:stretch>
            <a:fillRect/>
          </a:stretch>
        </p:blipFill>
        <p:spPr bwMode="auto">
          <a:xfrm>
            <a:off x="6781800" y="4343400"/>
            <a:ext cx="2166963" cy="219858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5791200" cy="868362"/>
          </a:xfrm>
        </p:spPr>
        <p:style>
          <a:lnRef idx="1">
            <a:schemeClr val="accent4"/>
          </a:lnRef>
          <a:fillRef idx="2">
            <a:schemeClr val="accent4"/>
          </a:fillRef>
          <a:effectRef idx="1">
            <a:schemeClr val="accent4"/>
          </a:effectRef>
          <a:fontRef idx="minor">
            <a:schemeClr val="dk1"/>
          </a:fontRef>
        </p:style>
        <p:txBody>
          <a:bodyPr numCol="2" rtlCol="0">
            <a:noAutofit/>
          </a:bodyPr>
          <a:lstStyle/>
          <a:p>
            <a:pPr algn="l" eaLnBrk="1" fontAlgn="auto" hangingPunct="1">
              <a:spcAft>
                <a:spcPts val="0"/>
              </a:spcAft>
              <a:defRPr/>
            </a:pPr>
            <a:r>
              <a:rPr lang="en-US" sz="3200" dirty="0" smtClean="0">
                <a:latin typeface="Alien League" pitchFamily="34" charset="0"/>
                <a:cs typeface="Arial" pitchFamily="34" charset="0"/>
              </a:rPr>
              <a:t>AVRIL LAVIGNE - HOT</a:t>
            </a:r>
          </a:p>
        </p:txBody>
      </p:sp>
      <p:sp>
        <p:nvSpPr>
          <p:cNvPr id="6147" name="Text Placeholder 2"/>
          <p:cNvSpPr>
            <a:spLocks noGrp="1"/>
          </p:cNvSpPr>
          <p:nvPr>
            <p:ph sz="half" idx="1"/>
          </p:nvPr>
        </p:nvSpPr>
        <p:spPr>
          <a:xfrm>
            <a:off x="2819400" y="1219200"/>
            <a:ext cx="6172200" cy="5410200"/>
          </a:xfrm>
        </p:spPr>
        <p:style>
          <a:lnRef idx="1">
            <a:schemeClr val="accent1"/>
          </a:lnRef>
          <a:fillRef idx="2">
            <a:schemeClr val="accent1"/>
          </a:fillRef>
          <a:effectRef idx="1">
            <a:schemeClr val="accent1"/>
          </a:effectRef>
          <a:fontRef idx="minor">
            <a:schemeClr val="dk1"/>
          </a:fontRef>
        </p:style>
        <p:txBody>
          <a:bodyPr numCol="2"/>
          <a:lstStyle/>
          <a:p>
            <a:pPr eaLnBrk="1" hangingPunct="1"/>
            <a:r>
              <a:rPr lang="en-US" sz="800" dirty="0" smtClean="0"/>
              <a:t>You're so good to me Baby </a:t>
            </a:r>
            <a:r>
              <a:rPr lang="en-US" sz="800" dirty="0" err="1" smtClean="0"/>
              <a:t>Baby</a:t>
            </a:r>
            <a:endParaRPr lang="en-US" sz="800" dirty="0" smtClean="0"/>
          </a:p>
          <a:p>
            <a:pPr eaLnBrk="1" hangingPunct="1"/>
            <a:endParaRPr lang="en-US" sz="800" dirty="0" smtClean="0"/>
          </a:p>
          <a:p>
            <a:pPr eaLnBrk="1" hangingPunct="1"/>
            <a:r>
              <a:rPr lang="en-US" sz="800" dirty="0" smtClean="0"/>
              <a:t>I want to lock you up in my closet, where no one's around</a:t>
            </a:r>
          </a:p>
          <a:p>
            <a:pPr eaLnBrk="1" hangingPunct="1"/>
            <a:r>
              <a:rPr lang="en-US" sz="800" dirty="0" smtClean="0"/>
              <a:t>I want to put your hand in my pocket, because you're allowed</a:t>
            </a:r>
          </a:p>
          <a:p>
            <a:pPr eaLnBrk="1" hangingPunct="1"/>
            <a:r>
              <a:rPr lang="en-US" sz="800" dirty="0" smtClean="0"/>
              <a:t>I want to drive you into the corner, and kiss you without a sound</a:t>
            </a:r>
          </a:p>
          <a:p>
            <a:pPr eaLnBrk="1" hangingPunct="1"/>
            <a:r>
              <a:rPr lang="en-US" sz="800" dirty="0" smtClean="0"/>
              <a:t>I want to stay this way forever, I'll say it loud</a:t>
            </a:r>
          </a:p>
          <a:p>
            <a:pPr eaLnBrk="1" hangingPunct="1"/>
            <a:r>
              <a:rPr lang="en-US" sz="800" dirty="0" smtClean="0"/>
              <a:t>Now you're in and you can't get out</a:t>
            </a:r>
          </a:p>
          <a:p>
            <a:pPr eaLnBrk="1" hangingPunct="1"/>
            <a:endParaRPr lang="en-US" sz="800" dirty="0" smtClean="0"/>
          </a:p>
          <a:p>
            <a:pPr eaLnBrk="1" hangingPunct="1"/>
            <a:r>
              <a:rPr lang="en-US" sz="800" dirty="0" smtClean="0"/>
              <a:t>You make me so hot</a:t>
            </a:r>
          </a:p>
          <a:p>
            <a:pPr eaLnBrk="1" hangingPunct="1"/>
            <a:r>
              <a:rPr lang="en-US" sz="800" dirty="0" smtClean="0"/>
              <a:t>Make me </a:t>
            </a:r>
            <a:r>
              <a:rPr lang="en-US" sz="800" dirty="0" err="1" smtClean="0"/>
              <a:t>wanna</a:t>
            </a:r>
            <a:r>
              <a:rPr lang="en-US" sz="800" dirty="0" smtClean="0"/>
              <a:t> drop</a:t>
            </a:r>
          </a:p>
          <a:p>
            <a:pPr eaLnBrk="1" hangingPunct="1"/>
            <a:r>
              <a:rPr lang="en-US" sz="800" dirty="0" smtClean="0"/>
              <a:t>You're so ridiculous</a:t>
            </a:r>
          </a:p>
          <a:p>
            <a:pPr eaLnBrk="1" hangingPunct="1"/>
            <a:r>
              <a:rPr lang="en-US" sz="800" dirty="0" smtClean="0"/>
              <a:t>I can barely stop</a:t>
            </a:r>
          </a:p>
          <a:p>
            <a:pPr eaLnBrk="1" hangingPunct="1"/>
            <a:r>
              <a:rPr lang="en-US" sz="800" dirty="0" smtClean="0"/>
              <a:t>I can hardly breathe</a:t>
            </a:r>
          </a:p>
          <a:p>
            <a:pPr eaLnBrk="1" hangingPunct="1"/>
            <a:r>
              <a:rPr lang="en-US" sz="800" dirty="0" smtClean="0"/>
              <a:t>You make me </a:t>
            </a:r>
            <a:r>
              <a:rPr lang="en-US" sz="800" dirty="0" err="1" smtClean="0"/>
              <a:t>wanna</a:t>
            </a:r>
            <a:r>
              <a:rPr lang="en-US" sz="800" dirty="0" smtClean="0"/>
              <a:t> scream</a:t>
            </a:r>
          </a:p>
          <a:p>
            <a:pPr eaLnBrk="1" hangingPunct="1"/>
            <a:r>
              <a:rPr lang="en-US" sz="800" dirty="0" smtClean="0"/>
              <a:t>You're so fabulous</a:t>
            </a:r>
          </a:p>
          <a:p>
            <a:pPr eaLnBrk="1" hangingPunct="1"/>
            <a:r>
              <a:rPr lang="en-US" sz="800" dirty="0" smtClean="0"/>
              <a:t>You're so good to me Baby </a:t>
            </a:r>
            <a:r>
              <a:rPr lang="en-US" sz="800" dirty="0" err="1" smtClean="0"/>
              <a:t>Baby</a:t>
            </a:r>
            <a:endParaRPr lang="en-US" sz="800" dirty="0" smtClean="0"/>
          </a:p>
          <a:p>
            <a:pPr eaLnBrk="1" hangingPunct="1"/>
            <a:r>
              <a:rPr lang="en-US" sz="800" dirty="0" smtClean="0"/>
              <a:t>You're so good to me Baby </a:t>
            </a:r>
            <a:r>
              <a:rPr lang="en-US" sz="800" dirty="0" err="1" smtClean="0"/>
              <a:t>Baby</a:t>
            </a:r>
            <a:endParaRPr lang="en-US" sz="800" dirty="0" smtClean="0"/>
          </a:p>
          <a:p>
            <a:pPr eaLnBrk="1" hangingPunct="1"/>
            <a:endParaRPr lang="en-US" sz="800" dirty="0" smtClean="0"/>
          </a:p>
          <a:p>
            <a:pPr eaLnBrk="1" hangingPunct="1"/>
            <a:r>
              <a:rPr lang="en-US" sz="800" dirty="0" smtClean="0"/>
              <a:t>I can make you feel all better, just take it in</a:t>
            </a:r>
          </a:p>
          <a:p>
            <a:pPr eaLnBrk="1" hangingPunct="1"/>
            <a:r>
              <a:rPr lang="en-US" sz="800" dirty="0" smtClean="0"/>
              <a:t>And I can show you all the places, you've never been</a:t>
            </a:r>
          </a:p>
          <a:p>
            <a:pPr eaLnBrk="1" hangingPunct="1"/>
            <a:r>
              <a:rPr lang="en-US" sz="800" dirty="0" smtClean="0"/>
              <a:t>And I can make you say everything, that you never said</a:t>
            </a:r>
          </a:p>
          <a:p>
            <a:pPr eaLnBrk="1" hangingPunct="1"/>
            <a:r>
              <a:rPr lang="en-US" sz="800" dirty="0" smtClean="0"/>
              <a:t>And I will let you do anything, again and again</a:t>
            </a:r>
          </a:p>
          <a:p>
            <a:pPr eaLnBrk="1" hangingPunct="1"/>
            <a:r>
              <a:rPr lang="en-US" sz="800" dirty="0" smtClean="0"/>
              <a:t>Now you're in and you can't get out</a:t>
            </a:r>
          </a:p>
          <a:p>
            <a:pPr eaLnBrk="1" hangingPunct="1"/>
            <a:endParaRPr lang="en-US" sz="800" dirty="0" smtClean="0"/>
          </a:p>
          <a:p>
            <a:pPr eaLnBrk="1" hangingPunct="1"/>
            <a:r>
              <a:rPr lang="en-US" sz="800" dirty="0" smtClean="0"/>
              <a:t>You make me so hot</a:t>
            </a:r>
          </a:p>
          <a:p>
            <a:pPr eaLnBrk="1" hangingPunct="1"/>
            <a:r>
              <a:rPr lang="en-US" sz="800" dirty="0" smtClean="0"/>
              <a:t>Make me </a:t>
            </a:r>
            <a:r>
              <a:rPr lang="en-US" sz="800" dirty="0" err="1" smtClean="0"/>
              <a:t>wanna</a:t>
            </a:r>
            <a:r>
              <a:rPr lang="en-US" sz="800" dirty="0" smtClean="0"/>
              <a:t> drop</a:t>
            </a:r>
          </a:p>
          <a:p>
            <a:pPr eaLnBrk="1" hangingPunct="1"/>
            <a:r>
              <a:rPr lang="en-US" sz="800" dirty="0" smtClean="0"/>
              <a:t>You're so ridiculous</a:t>
            </a:r>
          </a:p>
          <a:p>
            <a:pPr eaLnBrk="1" hangingPunct="1"/>
            <a:r>
              <a:rPr lang="en-US" sz="800" dirty="0" smtClean="0"/>
              <a:t>I can barely stop</a:t>
            </a:r>
          </a:p>
          <a:p>
            <a:pPr eaLnBrk="1" hangingPunct="1"/>
            <a:r>
              <a:rPr lang="en-US" sz="800" dirty="0" smtClean="0"/>
              <a:t>I can hardly breathe</a:t>
            </a:r>
          </a:p>
          <a:p>
            <a:pPr eaLnBrk="1" hangingPunct="1"/>
            <a:r>
              <a:rPr lang="en-US" sz="800" dirty="0" smtClean="0"/>
              <a:t>You make me </a:t>
            </a:r>
            <a:r>
              <a:rPr lang="en-US" sz="800" dirty="0" err="1" smtClean="0"/>
              <a:t>wanna</a:t>
            </a:r>
            <a:r>
              <a:rPr lang="en-US" sz="800" dirty="0" smtClean="0"/>
              <a:t> scream</a:t>
            </a:r>
          </a:p>
          <a:p>
            <a:pPr eaLnBrk="1" hangingPunct="1"/>
            <a:r>
              <a:rPr lang="en-US" sz="800" dirty="0" smtClean="0"/>
              <a:t>You're so fabulous</a:t>
            </a:r>
          </a:p>
          <a:p>
            <a:pPr eaLnBrk="1" hangingPunct="1"/>
            <a:r>
              <a:rPr lang="en-US" sz="800" dirty="0" smtClean="0"/>
              <a:t>You're so good to me Baby </a:t>
            </a:r>
            <a:r>
              <a:rPr lang="en-US" sz="800" dirty="0" err="1" smtClean="0"/>
              <a:t>Baby</a:t>
            </a:r>
            <a:endParaRPr lang="en-US" sz="800" dirty="0" smtClean="0"/>
          </a:p>
          <a:p>
            <a:pPr eaLnBrk="1" hangingPunct="1"/>
            <a:r>
              <a:rPr lang="en-US" sz="800" dirty="0" smtClean="0"/>
              <a:t>You're so good to me Baby </a:t>
            </a:r>
            <a:r>
              <a:rPr lang="en-US" sz="800" dirty="0" err="1" smtClean="0"/>
              <a:t>Baby</a:t>
            </a:r>
            <a:endParaRPr lang="en-US" sz="800" dirty="0" smtClean="0"/>
          </a:p>
          <a:p>
            <a:pPr eaLnBrk="1" hangingPunct="1"/>
            <a:endParaRPr lang="en-US" sz="800" dirty="0" smtClean="0"/>
          </a:p>
          <a:p>
            <a:pPr eaLnBrk="1" hangingPunct="1"/>
            <a:r>
              <a:rPr lang="en-US" sz="800" dirty="0" smtClean="0"/>
              <a:t>Kiss me gently</a:t>
            </a:r>
          </a:p>
          <a:p>
            <a:pPr eaLnBrk="1" hangingPunct="1"/>
            <a:r>
              <a:rPr lang="en-US" sz="800" dirty="0" smtClean="0"/>
              <a:t>Always I know</a:t>
            </a:r>
          </a:p>
          <a:p>
            <a:pPr eaLnBrk="1" hangingPunct="1"/>
            <a:r>
              <a:rPr lang="en-US" sz="800" dirty="0" smtClean="0"/>
              <a:t>Hold me love me</a:t>
            </a:r>
          </a:p>
          <a:p>
            <a:pPr eaLnBrk="1" hangingPunct="1"/>
            <a:r>
              <a:rPr lang="en-US" sz="800" dirty="0" smtClean="0"/>
              <a:t>Don't ever go</a:t>
            </a:r>
          </a:p>
          <a:p>
            <a:pPr eaLnBrk="1" hangingPunct="1"/>
            <a:endParaRPr lang="en-US" sz="800" dirty="0" smtClean="0"/>
          </a:p>
          <a:p>
            <a:pPr eaLnBrk="1" hangingPunct="1"/>
            <a:r>
              <a:rPr lang="en-US" sz="800" dirty="0" smtClean="0"/>
              <a:t>You make me so hot</a:t>
            </a:r>
          </a:p>
          <a:p>
            <a:pPr eaLnBrk="1" hangingPunct="1"/>
            <a:r>
              <a:rPr lang="en-US" sz="800" dirty="0" smtClean="0"/>
              <a:t>Make me </a:t>
            </a:r>
            <a:r>
              <a:rPr lang="en-US" sz="800" dirty="0" err="1" smtClean="0"/>
              <a:t>wanna</a:t>
            </a:r>
            <a:r>
              <a:rPr lang="en-US" sz="800" dirty="0" smtClean="0"/>
              <a:t> drop</a:t>
            </a:r>
          </a:p>
          <a:p>
            <a:pPr eaLnBrk="1" hangingPunct="1"/>
            <a:r>
              <a:rPr lang="en-US" sz="800" dirty="0" smtClean="0"/>
              <a:t>You're so ridiculous</a:t>
            </a:r>
          </a:p>
          <a:p>
            <a:pPr eaLnBrk="1" hangingPunct="1"/>
            <a:r>
              <a:rPr lang="en-US" sz="800" dirty="0" smtClean="0"/>
              <a:t>I can barely stop</a:t>
            </a:r>
          </a:p>
          <a:p>
            <a:pPr eaLnBrk="1" hangingPunct="1"/>
            <a:r>
              <a:rPr lang="en-US" sz="800" dirty="0" smtClean="0"/>
              <a:t>I can hardly breathe</a:t>
            </a:r>
          </a:p>
          <a:p>
            <a:pPr eaLnBrk="1" hangingPunct="1"/>
            <a:r>
              <a:rPr lang="en-US" sz="800" dirty="0" smtClean="0"/>
              <a:t>You make me </a:t>
            </a:r>
            <a:r>
              <a:rPr lang="en-US" sz="800" dirty="0" err="1" smtClean="0"/>
              <a:t>wanna</a:t>
            </a:r>
            <a:r>
              <a:rPr lang="en-US" sz="800" dirty="0" smtClean="0"/>
              <a:t> scream</a:t>
            </a:r>
          </a:p>
          <a:p>
            <a:pPr eaLnBrk="1" hangingPunct="1"/>
            <a:r>
              <a:rPr lang="en-US" sz="800" dirty="0" smtClean="0"/>
              <a:t>You're so fabulous</a:t>
            </a:r>
          </a:p>
          <a:p>
            <a:pPr eaLnBrk="1" hangingPunct="1"/>
            <a:r>
              <a:rPr lang="en-US" sz="800" dirty="0" smtClean="0"/>
              <a:t>You're so good to me</a:t>
            </a:r>
          </a:p>
          <a:p>
            <a:pPr eaLnBrk="1" hangingPunct="1"/>
            <a:endParaRPr lang="en-US" sz="800" dirty="0" smtClean="0"/>
          </a:p>
          <a:p>
            <a:pPr eaLnBrk="1" hangingPunct="1"/>
            <a:r>
              <a:rPr lang="en-US" sz="800" dirty="0" smtClean="0"/>
              <a:t>You make me so hot</a:t>
            </a:r>
          </a:p>
          <a:p>
            <a:pPr eaLnBrk="1" hangingPunct="1"/>
            <a:r>
              <a:rPr lang="en-US" sz="800" dirty="0" smtClean="0"/>
              <a:t>Make me </a:t>
            </a:r>
            <a:r>
              <a:rPr lang="en-US" sz="800" dirty="0" err="1" smtClean="0"/>
              <a:t>wanna</a:t>
            </a:r>
            <a:r>
              <a:rPr lang="en-US" sz="800" dirty="0" smtClean="0"/>
              <a:t> drop</a:t>
            </a:r>
          </a:p>
          <a:p>
            <a:pPr eaLnBrk="1" hangingPunct="1"/>
            <a:r>
              <a:rPr lang="en-US" sz="800" dirty="0" smtClean="0"/>
              <a:t>You're so ridiculous</a:t>
            </a:r>
          </a:p>
          <a:p>
            <a:pPr eaLnBrk="1" hangingPunct="1"/>
            <a:r>
              <a:rPr lang="en-US" sz="800" dirty="0" smtClean="0"/>
              <a:t>I can barely stop</a:t>
            </a:r>
          </a:p>
          <a:p>
            <a:pPr eaLnBrk="1" hangingPunct="1"/>
            <a:r>
              <a:rPr lang="en-US" sz="800" dirty="0" smtClean="0"/>
              <a:t>I can hardly breathe</a:t>
            </a:r>
          </a:p>
          <a:p>
            <a:pPr eaLnBrk="1" hangingPunct="1"/>
            <a:r>
              <a:rPr lang="en-US" sz="800" dirty="0" smtClean="0"/>
              <a:t>You make me </a:t>
            </a:r>
            <a:r>
              <a:rPr lang="en-US" sz="800" dirty="0" err="1" smtClean="0"/>
              <a:t>wanna</a:t>
            </a:r>
            <a:r>
              <a:rPr lang="en-US" sz="800" dirty="0" smtClean="0"/>
              <a:t> scream</a:t>
            </a:r>
          </a:p>
          <a:p>
            <a:pPr eaLnBrk="1" hangingPunct="1"/>
            <a:r>
              <a:rPr lang="en-US" sz="800" dirty="0" smtClean="0"/>
              <a:t>You're so fabulous</a:t>
            </a:r>
          </a:p>
          <a:p>
            <a:pPr eaLnBrk="1" hangingPunct="1"/>
            <a:r>
              <a:rPr lang="en-US" sz="800" dirty="0" smtClean="0"/>
              <a:t>You're so good to me Baby </a:t>
            </a:r>
            <a:r>
              <a:rPr lang="en-US" sz="800" dirty="0" err="1" smtClean="0"/>
              <a:t>Baby</a:t>
            </a:r>
            <a:endParaRPr lang="en-US" sz="800" dirty="0" smtClean="0"/>
          </a:p>
          <a:p>
            <a:pPr eaLnBrk="1" hangingPunct="1"/>
            <a:r>
              <a:rPr lang="en-US" sz="800" dirty="0" smtClean="0"/>
              <a:t>You're so good to me Baby </a:t>
            </a:r>
            <a:r>
              <a:rPr lang="en-US" sz="800" dirty="0" err="1" smtClean="0"/>
              <a:t>Baby</a:t>
            </a:r>
            <a:endParaRPr lang="en-US" sz="800" dirty="0" smtClean="0"/>
          </a:p>
          <a:p>
            <a:pPr eaLnBrk="1" hangingPunct="1"/>
            <a:endParaRPr lang="en-US" sz="800" dirty="0" smtClean="0"/>
          </a:p>
          <a:p>
            <a:pPr eaLnBrk="1" hangingPunct="1"/>
            <a:r>
              <a:rPr lang="en-US" sz="800" dirty="0" smtClean="0"/>
              <a:t>You're so good</a:t>
            </a:r>
          </a:p>
          <a:p>
            <a:pPr eaLnBrk="1" hangingPunct="1"/>
            <a:endParaRPr lang="en-US" sz="800" dirty="0" smtClean="0"/>
          </a:p>
          <a:p>
            <a:r>
              <a:rPr lang="en-US" sz="800" dirty="0" smtClean="0"/>
              <a:t>COMMENT</a:t>
            </a:r>
          </a:p>
          <a:p>
            <a:r>
              <a:rPr lang="en-US" sz="800" dirty="0" smtClean="0"/>
              <a:t>This is a love song and it is very nice. The girl is in love with one boy and she is ready to do anything about him. In this text there are swear words which we don’t support because children also like her music and songs and it would not be ok for them to listen to this. Her youngest fan is just four years old.</a:t>
            </a:r>
          </a:p>
          <a:p>
            <a:r>
              <a:rPr lang="en-US" sz="800" dirty="0" smtClean="0"/>
              <a:t>About </a:t>
            </a:r>
            <a:r>
              <a:rPr lang="en-US" sz="800" dirty="0" err="1" smtClean="0"/>
              <a:t>Avril</a:t>
            </a:r>
            <a:endParaRPr lang="en-US" sz="800" dirty="0" smtClean="0"/>
          </a:p>
          <a:p>
            <a:r>
              <a:rPr lang="en-US" sz="800" dirty="0" smtClean="0"/>
              <a:t>AVRIL ROMANOV LAVIGNE WAS BORN ON September 27</a:t>
            </a:r>
            <a:r>
              <a:rPr lang="en-US" sz="800" baseline="30000" dirty="0" smtClean="0"/>
              <a:t>th</a:t>
            </a:r>
            <a:r>
              <a:rPr lang="en-US" sz="800" dirty="0" smtClean="0"/>
              <a:t> 1984 in Canada. Family mother Judy, father John, younger sister Michelle and older brother Matthew. Her new CD is called “HOT”. She sings pop rock songs. </a:t>
            </a:r>
            <a:r>
              <a:rPr lang="en-US" sz="800" dirty="0" err="1" smtClean="0"/>
              <a:t>Avril</a:t>
            </a:r>
            <a:r>
              <a:rPr lang="en-US" sz="800" dirty="0" smtClean="0"/>
              <a:t> is in punk style and she likes skeleton ?????</a:t>
            </a:r>
          </a:p>
          <a:p>
            <a:r>
              <a:rPr lang="en-US" sz="800" dirty="0" smtClean="0"/>
              <a:t>She is married and her husband’s name is Derrick.  </a:t>
            </a:r>
          </a:p>
          <a:p>
            <a:pPr eaLnBrk="1" hangingPunct="1"/>
            <a:endParaRPr lang="en-US" sz="800" dirty="0" smtClean="0"/>
          </a:p>
        </p:txBody>
      </p:sp>
      <p:pic>
        <p:nvPicPr>
          <p:cNvPr id="1026" name="Picture 2"/>
          <p:cNvPicPr>
            <a:picLocks noGrp="1" noChangeAspect="1" noChangeArrowheads="1"/>
          </p:cNvPicPr>
          <p:nvPr>
            <p:ph sz="half" idx="2"/>
          </p:nvPr>
        </p:nvPicPr>
        <p:blipFill>
          <a:blip r:embed="rId2"/>
          <a:srcRect/>
          <a:stretch>
            <a:fillRect/>
          </a:stretch>
        </p:blipFill>
        <p:spPr bwMode="auto">
          <a:xfrm>
            <a:off x="152400" y="1524000"/>
            <a:ext cx="2514600" cy="3657600"/>
          </a:xfrm>
          <a:prstGeom prst="rect">
            <a:avLst/>
          </a:prstGeom>
          <a:noFill/>
          <a:ln w="9525">
            <a:noFill/>
            <a:miter lim="800000"/>
            <a:headEnd/>
            <a:tailEnd/>
          </a:ln>
          <a:effectLst/>
        </p:spPr>
      </p:pic>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idx="1"/>
          </p:nvPr>
        </p:nvSpPr>
        <p:spPr>
          <a:xfrm>
            <a:off x="4419600" y="381000"/>
            <a:ext cx="4267200" cy="6248400"/>
          </a:xfrm>
        </p:spPr>
        <p:txBody>
          <a:bodyPr/>
          <a:lstStyle/>
          <a:p>
            <a:r>
              <a:rPr lang="en-US" sz="1600" dirty="0" err="1" smtClean="0"/>
              <a:t>Riblja</a:t>
            </a:r>
            <a:r>
              <a:rPr lang="en-US" sz="1600" dirty="0" smtClean="0"/>
              <a:t> </a:t>
            </a:r>
            <a:r>
              <a:rPr lang="en-US" sz="1600" dirty="0" err="1" smtClean="0"/>
              <a:t>Corba</a:t>
            </a:r>
            <a:r>
              <a:rPr lang="en-US" sz="1600" dirty="0" smtClean="0"/>
              <a:t> is popular Serbian rock gang formed in  restaurant </a:t>
            </a:r>
            <a:r>
              <a:rPr lang="en-US" sz="1600" dirty="0" err="1" smtClean="0"/>
              <a:t>Sumatovac.in</a:t>
            </a:r>
            <a:r>
              <a:rPr lang="en-US" sz="1600" dirty="0" smtClean="0"/>
              <a:t> 1978. Members of </a:t>
            </a:r>
            <a:r>
              <a:rPr lang="en-US" sz="1600" dirty="0" err="1" smtClean="0"/>
              <a:t>Riblja</a:t>
            </a:r>
            <a:r>
              <a:rPr lang="en-US" sz="1600" dirty="0" smtClean="0"/>
              <a:t> </a:t>
            </a:r>
            <a:r>
              <a:rPr lang="en-US" sz="1600" dirty="0" err="1" smtClean="0"/>
              <a:t>Corba</a:t>
            </a:r>
            <a:r>
              <a:rPr lang="en-US" sz="1600" dirty="0" smtClean="0"/>
              <a:t> are: Bora </a:t>
            </a:r>
            <a:r>
              <a:rPr lang="en-US" sz="1600" dirty="0" err="1" smtClean="0"/>
              <a:t>Djordjevic</a:t>
            </a:r>
            <a:r>
              <a:rPr lang="en-US" sz="1600" dirty="0" smtClean="0"/>
              <a:t>(lead vocal),</a:t>
            </a:r>
            <a:r>
              <a:rPr lang="en-US" sz="1600" dirty="0" err="1" smtClean="0"/>
              <a:t>Misa</a:t>
            </a:r>
            <a:r>
              <a:rPr lang="en-US" sz="1600" dirty="0" smtClean="0"/>
              <a:t> </a:t>
            </a:r>
            <a:r>
              <a:rPr lang="en-US" sz="1600" dirty="0" err="1" smtClean="0"/>
              <a:t>Aleksic,Rajko</a:t>
            </a:r>
            <a:r>
              <a:rPr lang="en-US" sz="1600" dirty="0" smtClean="0"/>
              <a:t> </a:t>
            </a:r>
            <a:r>
              <a:rPr lang="en-US" sz="1600" dirty="0" err="1" smtClean="0"/>
              <a:t>Kojic</a:t>
            </a:r>
            <a:r>
              <a:rPr lang="en-US" sz="1600" dirty="0" smtClean="0"/>
              <a:t> and </a:t>
            </a:r>
            <a:r>
              <a:rPr lang="en-US" sz="1600" dirty="0" err="1" smtClean="0"/>
              <a:t>Miroslav</a:t>
            </a:r>
            <a:r>
              <a:rPr lang="en-US" sz="1600" dirty="0" smtClean="0"/>
              <a:t> </a:t>
            </a:r>
            <a:r>
              <a:rPr lang="en-US" sz="1600" dirty="0" err="1" smtClean="0"/>
              <a:t>Milatovic</a:t>
            </a:r>
            <a:r>
              <a:rPr lang="en-US" sz="1600" dirty="0" smtClean="0"/>
              <a:t> </a:t>
            </a:r>
            <a:r>
              <a:rPr lang="en-US" sz="1600" dirty="0" err="1" smtClean="0"/>
              <a:t>Vucko.At</a:t>
            </a:r>
            <a:r>
              <a:rPr lang="en-US" sz="1600" dirty="0" smtClean="0"/>
              <a:t> first they called Bora and  worriers ,but they changed their name. Albums of </a:t>
            </a:r>
            <a:r>
              <a:rPr lang="en-US" sz="1600" dirty="0" err="1" smtClean="0"/>
              <a:t>Riblja</a:t>
            </a:r>
            <a:r>
              <a:rPr lang="en-US" sz="1600" dirty="0" smtClean="0"/>
              <a:t> </a:t>
            </a:r>
            <a:r>
              <a:rPr lang="en-US" sz="1600" dirty="0" err="1" smtClean="0"/>
              <a:t>Corba</a:t>
            </a:r>
            <a:r>
              <a:rPr lang="en-US" sz="1600" dirty="0" smtClean="0"/>
              <a:t> are: </a:t>
            </a:r>
            <a:r>
              <a:rPr lang="en-US" sz="1600" dirty="0" err="1" smtClean="0"/>
              <a:t>Kost</a:t>
            </a:r>
            <a:r>
              <a:rPr lang="en-US" sz="1600" dirty="0" smtClean="0"/>
              <a:t> u </a:t>
            </a:r>
            <a:r>
              <a:rPr lang="en-US" sz="1600" dirty="0" err="1" smtClean="0"/>
              <a:t>grlu</a:t>
            </a:r>
            <a:r>
              <a:rPr lang="en-US" sz="1600" dirty="0" smtClean="0"/>
              <a:t>(1979); </a:t>
            </a:r>
            <a:r>
              <a:rPr lang="en-US" sz="1600" dirty="0" err="1" smtClean="0"/>
              <a:t>Pokvarena</a:t>
            </a:r>
            <a:r>
              <a:rPr lang="en-US" sz="1600" dirty="0" smtClean="0"/>
              <a:t> </a:t>
            </a:r>
            <a:r>
              <a:rPr lang="en-US" sz="1600" dirty="0" err="1" smtClean="0"/>
              <a:t>masta</a:t>
            </a:r>
            <a:r>
              <a:rPr lang="en-US" sz="1600" dirty="0" smtClean="0"/>
              <a:t> </a:t>
            </a:r>
            <a:r>
              <a:rPr lang="en-US" sz="1600" dirty="0" err="1" smtClean="0"/>
              <a:t>i</a:t>
            </a:r>
            <a:r>
              <a:rPr lang="en-US" sz="1600" dirty="0" smtClean="0"/>
              <a:t> </a:t>
            </a:r>
            <a:r>
              <a:rPr lang="en-US" sz="1600" dirty="0" err="1" smtClean="0"/>
              <a:t>prljave</a:t>
            </a:r>
            <a:r>
              <a:rPr lang="en-US" sz="1600" dirty="0" smtClean="0"/>
              <a:t> </a:t>
            </a:r>
            <a:r>
              <a:rPr lang="en-US" sz="1600" dirty="0" err="1" smtClean="0"/>
              <a:t>strasti</a:t>
            </a:r>
            <a:r>
              <a:rPr lang="en-US" sz="1600" dirty="0" smtClean="0"/>
              <a:t>(1981); </a:t>
            </a:r>
            <a:r>
              <a:rPr lang="en-US" sz="1600" dirty="0" err="1" smtClean="0"/>
              <a:t>Mrtva</a:t>
            </a:r>
            <a:r>
              <a:rPr lang="en-US" sz="1600" dirty="0" smtClean="0"/>
              <a:t> </a:t>
            </a:r>
            <a:r>
              <a:rPr lang="en-US" sz="1600" dirty="0" err="1" smtClean="0"/>
              <a:t>priroda</a:t>
            </a:r>
            <a:r>
              <a:rPr lang="en-US" sz="1600" dirty="0" smtClean="0"/>
              <a:t>(1981); </a:t>
            </a:r>
            <a:r>
              <a:rPr lang="en-US" sz="1600" dirty="0" err="1" smtClean="0"/>
              <a:t>Buvlja</a:t>
            </a:r>
            <a:r>
              <a:rPr lang="en-US" sz="1600" dirty="0" smtClean="0"/>
              <a:t> </a:t>
            </a:r>
            <a:r>
              <a:rPr lang="en-US" sz="1600" dirty="0" err="1" smtClean="0"/>
              <a:t>Pijaca</a:t>
            </a:r>
            <a:r>
              <a:rPr lang="en-US" sz="1600" dirty="0" smtClean="0"/>
              <a:t>(1982); </a:t>
            </a:r>
            <a:r>
              <a:rPr lang="en-US" sz="1600" dirty="0" err="1" smtClean="0"/>
              <a:t>Veceras</a:t>
            </a:r>
            <a:r>
              <a:rPr lang="en-US" sz="1600" dirty="0" smtClean="0"/>
              <a:t> vas </a:t>
            </a:r>
            <a:r>
              <a:rPr lang="en-US" sz="1600" dirty="0" err="1" smtClean="0"/>
              <a:t>zabavljaju</a:t>
            </a:r>
            <a:r>
              <a:rPr lang="en-US" sz="1600" dirty="0" smtClean="0"/>
              <a:t> </a:t>
            </a:r>
            <a:r>
              <a:rPr lang="en-US" sz="1600" dirty="0" err="1" smtClean="0"/>
              <a:t>muzicari</a:t>
            </a:r>
            <a:r>
              <a:rPr lang="en-US" sz="1600" dirty="0" smtClean="0"/>
              <a:t> </a:t>
            </a:r>
            <a:r>
              <a:rPr lang="en-US" sz="1600" dirty="0" err="1" smtClean="0"/>
              <a:t>koji</a:t>
            </a:r>
            <a:r>
              <a:rPr lang="en-US" sz="1600" dirty="0" smtClean="0"/>
              <a:t> </a:t>
            </a:r>
            <a:r>
              <a:rPr lang="en-US" sz="1600" dirty="0" err="1" smtClean="0"/>
              <a:t>piju</a:t>
            </a:r>
            <a:r>
              <a:rPr lang="en-US" sz="1600" dirty="0" smtClean="0"/>
              <a:t>(1984); </a:t>
            </a:r>
            <a:r>
              <a:rPr lang="en-US" sz="1600" dirty="0" err="1" smtClean="0"/>
              <a:t>Istina</a:t>
            </a:r>
            <a:r>
              <a:rPr lang="en-US" sz="1600" dirty="0" smtClean="0"/>
              <a:t>(1985); </a:t>
            </a:r>
            <a:r>
              <a:rPr lang="en-US" sz="1600" dirty="0" err="1" smtClean="0"/>
              <a:t>Osmi</a:t>
            </a:r>
            <a:r>
              <a:rPr lang="en-US" sz="1600" dirty="0" smtClean="0"/>
              <a:t> </a:t>
            </a:r>
            <a:r>
              <a:rPr lang="en-US" sz="1600" dirty="0" err="1" smtClean="0"/>
              <a:t>nervni</a:t>
            </a:r>
            <a:r>
              <a:rPr lang="en-US" sz="1600" dirty="0" smtClean="0"/>
              <a:t> </a:t>
            </a:r>
            <a:r>
              <a:rPr lang="en-US" sz="1600" dirty="0" err="1" smtClean="0"/>
              <a:t>slom</a:t>
            </a:r>
            <a:r>
              <a:rPr lang="en-US" sz="1600" dirty="0" smtClean="0"/>
              <a:t>(1986); </a:t>
            </a:r>
            <a:r>
              <a:rPr lang="en-US" sz="1600" dirty="0" err="1" smtClean="0"/>
              <a:t>Ujed</a:t>
            </a:r>
            <a:r>
              <a:rPr lang="en-US" sz="1600" dirty="0" smtClean="0"/>
              <a:t> </a:t>
            </a:r>
            <a:r>
              <a:rPr lang="en-US" sz="1600" dirty="0" err="1" smtClean="0"/>
              <a:t>za</a:t>
            </a:r>
            <a:r>
              <a:rPr lang="en-US" sz="1600" dirty="0" smtClean="0"/>
              <a:t> </a:t>
            </a:r>
            <a:r>
              <a:rPr lang="en-US" sz="1600" dirty="0" err="1" smtClean="0"/>
              <a:t>dusu</a:t>
            </a:r>
            <a:r>
              <a:rPr lang="en-US" sz="1600" dirty="0" smtClean="0"/>
              <a:t>(1987); </a:t>
            </a:r>
            <a:r>
              <a:rPr lang="en-US" sz="1600" dirty="0" err="1" smtClean="0"/>
              <a:t>Prica</a:t>
            </a:r>
            <a:r>
              <a:rPr lang="en-US" sz="1600" dirty="0" smtClean="0"/>
              <a:t> o </a:t>
            </a:r>
            <a:r>
              <a:rPr lang="en-US" sz="1600" dirty="0" err="1" smtClean="0"/>
              <a:t>ljubavi</a:t>
            </a:r>
            <a:r>
              <a:rPr lang="en-US" sz="1600" dirty="0" smtClean="0"/>
              <a:t> </a:t>
            </a:r>
            <a:r>
              <a:rPr lang="en-US" sz="1600" dirty="0" err="1" smtClean="0"/>
              <a:t>obicno</a:t>
            </a:r>
            <a:r>
              <a:rPr lang="en-US" sz="1600" dirty="0" smtClean="0"/>
              <a:t> </a:t>
            </a:r>
            <a:r>
              <a:rPr lang="en-US" sz="1600" dirty="0" err="1" smtClean="0"/>
              <a:t>ugnjavi</a:t>
            </a:r>
            <a:r>
              <a:rPr lang="en-US" sz="1600" dirty="0" smtClean="0"/>
              <a:t>(1988); </a:t>
            </a:r>
            <a:r>
              <a:rPr lang="en-US" sz="1600" dirty="0" err="1" smtClean="0"/>
              <a:t>Koza</a:t>
            </a:r>
            <a:r>
              <a:rPr lang="en-US" sz="1600" dirty="0" smtClean="0"/>
              <a:t> nostra(1990); </a:t>
            </a:r>
            <a:r>
              <a:rPr lang="en-US" sz="1600" dirty="0" err="1" smtClean="0"/>
              <a:t>Labudova</a:t>
            </a:r>
            <a:r>
              <a:rPr lang="en-US" sz="1600" dirty="0" smtClean="0"/>
              <a:t> </a:t>
            </a:r>
            <a:r>
              <a:rPr lang="en-US" sz="1600" dirty="0" err="1" smtClean="0"/>
              <a:t>pesma</a:t>
            </a:r>
            <a:r>
              <a:rPr lang="en-US" sz="1600" dirty="0" smtClean="0"/>
              <a:t>(1992); </a:t>
            </a:r>
            <a:r>
              <a:rPr lang="en-US" sz="1600" dirty="0" err="1" smtClean="0"/>
              <a:t>Zbogom,Srbijo</a:t>
            </a:r>
            <a:r>
              <a:rPr lang="en-US" sz="1600" dirty="0" smtClean="0"/>
              <a:t>(1993); </a:t>
            </a:r>
            <a:r>
              <a:rPr lang="en-US" sz="1600" dirty="0" err="1" smtClean="0"/>
              <a:t>Ostalo</a:t>
            </a:r>
            <a:r>
              <a:rPr lang="en-US" sz="1600" dirty="0" smtClean="0"/>
              <a:t> je </a:t>
            </a:r>
            <a:r>
              <a:rPr lang="en-US" sz="1600" dirty="0" err="1" smtClean="0"/>
              <a:t>cutanje</a:t>
            </a:r>
            <a:r>
              <a:rPr lang="en-US" sz="1600" dirty="0" smtClean="0"/>
              <a:t>(1996); </a:t>
            </a:r>
            <a:r>
              <a:rPr lang="en-US" sz="1600" dirty="0" err="1" smtClean="0"/>
              <a:t>Nojeva</a:t>
            </a:r>
            <a:r>
              <a:rPr lang="en-US" sz="1600" dirty="0" smtClean="0"/>
              <a:t> </a:t>
            </a:r>
            <a:r>
              <a:rPr lang="en-US" sz="1600" dirty="0" err="1" smtClean="0"/>
              <a:t>barka</a:t>
            </a:r>
            <a:r>
              <a:rPr lang="en-US" sz="1600" dirty="0" smtClean="0"/>
              <a:t>(1999); </a:t>
            </a:r>
            <a:r>
              <a:rPr lang="en-US" sz="1600" dirty="0" err="1" smtClean="0"/>
              <a:t>Pisanje</a:t>
            </a:r>
            <a:r>
              <a:rPr lang="en-US" sz="1600" dirty="0" smtClean="0"/>
              <a:t> </a:t>
            </a:r>
            <a:r>
              <a:rPr lang="en-US" sz="1600" dirty="0" err="1" smtClean="0"/>
              <a:t>uz</a:t>
            </a:r>
            <a:r>
              <a:rPr lang="en-US" sz="1600" dirty="0" smtClean="0"/>
              <a:t> </a:t>
            </a:r>
            <a:r>
              <a:rPr lang="en-US" sz="1600" dirty="0" err="1" smtClean="0"/>
              <a:t>vetar</a:t>
            </a:r>
            <a:r>
              <a:rPr lang="en-US" sz="1600" dirty="0" smtClean="0"/>
              <a:t>(2001); </a:t>
            </a:r>
            <a:r>
              <a:rPr lang="en-US" sz="1600" dirty="0" err="1" smtClean="0"/>
              <a:t>Ovde</a:t>
            </a:r>
            <a:r>
              <a:rPr lang="en-US" sz="1600" dirty="0" smtClean="0"/>
              <a:t>(2003) and </a:t>
            </a:r>
            <a:r>
              <a:rPr lang="en-US" sz="1600" dirty="0" err="1" smtClean="0"/>
              <a:t>Trilogija</a:t>
            </a:r>
            <a:r>
              <a:rPr lang="en-US" sz="1600" dirty="0" smtClean="0"/>
              <a:t>(2005/2006). There are also singles like: </a:t>
            </a:r>
            <a:r>
              <a:rPr lang="en-US" sz="1600" dirty="0" err="1" smtClean="0"/>
              <a:t>Lutka</a:t>
            </a:r>
            <a:r>
              <a:rPr lang="en-US" sz="1600" dirty="0" smtClean="0"/>
              <a:t> </a:t>
            </a:r>
            <a:r>
              <a:rPr lang="en-US" sz="1600" dirty="0" err="1" smtClean="0"/>
              <a:t>sa</a:t>
            </a:r>
            <a:r>
              <a:rPr lang="en-US" sz="1600" dirty="0" smtClean="0"/>
              <a:t> </a:t>
            </a:r>
            <a:r>
              <a:rPr lang="en-US" sz="1600" dirty="0" err="1" smtClean="0"/>
              <a:t>naslovne</a:t>
            </a:r>
            <a:r>
              <a:rPr lang="en-US" sz="1600" dirty="0" smtClean="0"/>
              <a:t> </a:t>
            </a:r>
            <a:r>
              <a:rPr lang="en-US" sz="1600" dirty="0" err="1" smtClean="0"/>
              <a:t>strane</a:t>
            </a:r>
            <a:r>
              <a:rPr lang="en-US" sz="1600" dirty="0" smtClean="0"/>
              <a:t>; On </a:t>
            </a:r>
            <a:r>
              <a:rPr lang="en-US" sz="1600" dirty="0" err="1" smtClean="0"/>
              <a:t>i</a:t>
            </a:r>
            <a:r>
              <a:rPr lang="en-US" sz="1600" dirty="0" smtClean="0"/>
              <a:t> </a:t>
            </a:r>
            <a:r>
              <a:rPr lang="en-US" sz="1600" dirty="0" err="1" smtClean="0"/>
              <a:t>njegov</a:t>
            </a:r>
            <a:r>
              <a:rPr lang="en-US" sz="1600" dirty="0" smtClean="0"/>
              <a:t> BMW; </a:t>
            </a:r>
            <a:r>
              <a:rPr lang="en-US" sz="1600" dirty="0" err="1" smtClean="0"/>
              <a:t>Rokenrol</a:t>
            </a:r>
            <a:r>
              <a:rPr lang="en-US" sz="1600" dirty="0" smtClean="0"/>
              <a:t> </a:t>
            </a:r>
            <a:r>
              <a:rPr lang="en-US" sz="1600" dirty="0" err="1" smtClean="0"/>
              <a:t>za</a:t>
            </a:r>
            <a:r>
              <a:rPr lang="en-US" sz="1600" dirty="0" smtClean="0"/>
              <a:t> </a:t>
            </a:r>
            <a:r>
              <a:rPr lang="en-US" sz="1600" dirty="0" err="1" smtClean="0"/>
              <a:t>kucni</a:t>
            </a:r>
            <a:r>
              <a:rPr lang="en-US" sz="1600" dirty="0" smtClean="0"/>
              <a:t> </a:t>
            </a:r>
            <a:r>
              <a:rPr lang="en-US" sz="1600" dirty="0" err="1" smtClean="0"/>
              <a:t>savet</a:t>
            </a:r>
            <a:r>
              <a:rPr lang="en-US" sz="1600" dirty="0" smtClean="0"/>
              <a:t>; Valentino </a:t>
            </a:r>
            <a:r>
              <a:rPr lang="en-US" sz="1600" dirty="0" err="1" smtClean="0"/>
              <a:t>iz</a:t>
            </a:r>
            <a:r>
              <a:rPr lang="en-US" sz="1600" dirty="0" smtClean="0"/>
              <a:t> </a:t>
            </a:r>
            <a:r>
              <a:rPr lang="en-US" sz="1600" dirty="0" err="1" smtClean="0"/>
              <a:t>restorana</a:t>
            </a:r>
            <a:r>
              <a:rPr lang="en-US" sz="1600" dirty="0" smtClean="0"/>
              <a:t>; </a:t>
            </a:r>
            <a:r>
              <a:rPr lang="en-US" sz="1600" dirty="0" err="1" smtClean="0"/>
              <a:t>Nazad</a:t>
            </a:r>
            <a:r>
              <a:rPr lang="en-US" sz="1600" dirty="0" smtClean="0"/>
              <a:t> u </a:t>
            </a:r>
            <a:r>
              <a:rPr lang="en-US" sz="1600" dirty="0" err="1" smtClean="0"/>
              <a:t>veliki</a:t>
            </a:r>
            <a:r>
              <a:rPr lang="en-US" sz="1600" dirty="0" smtClean="0"/>
              <a:t> </a:t>
            </a:r>
            <a:r>
              <a:rPr lang="en-US" sz="1600" dirty="0" err="1" smtClean="0"/>
              <a:t>prljavi</a:t>
            </a:r>
            <a:r>
              <a:rPr lang="en-US" sz="1600" dirty="0" smtClean="0"/>
              <a:t> grad; </a:t>
            </a:r>
            <a:r>
              <a:rPr lang="en-US" sz="1600" dirty="0" err="1" smtClean="0"/>
              <a:t>Mirno</a:t>
            </a:r>
            <a:r>
              <a:rPr lang="en-US" sz="1600" dirty="0" smtClean="0"/>
              <a:t> </a:t>
            </a:r>
            <a:r>
              <a:rPr lang="en-US" sz="1600" dirty="0" err="1" smtClean="0"/>
              <a:t>spavaj</a:t>
            </a:r>
            <a:r>
              <a:rPr lang="en-US" sz="1600" dirty="0" smtClean="0"/>
              <a:t>; </a:t>
            </a:r>
            <a:r>
              <a:rPr lang="en-US" sz="1600" dirty="0" err="1" smtClean="0"/>
              <a:t>Nesrecnice,nije</a:t>
            </a:r>
            <a:r>
              <a:rPr lang="en-US" sz="1600" dirty="0" smtClean="0"/>
              <a:t> </a:t>
            </a:r>
            <a:r>
              <a:rPr lang="en-US" sz="1600" dirty="0" err="1" smtClean="0"/>
              <a:t>te</a:t>
            </a:r>
            <a:r>
              <a:rPr lang="en-US" sz="1600" dirty="0" smtClean="0"/>
              <a:t> </a:t>
            </a:r>
            <a:r>
              <a:rPr lang="en-US" sz="1600" dirty="0" err="1" smtClean="0"/>
              <a:t>sramota</a:t>
            </a:r>
            <a:r>
              <a:rPr lang="en-US" sz="1600" dirty="0" smtClean="0"/>
              <a:t> and </a:t>
            </a:r>
            <a:r>
              <a:rPr lang="en-US" sz="1600" dirty="0" err="1" smtClean="0"/>
              <a:t>Zasto</a:t>
            </a:r>
            <a:r>
              <a:rPr lang="en-US" sz="1600" dirty="0" smtClean="0"/>
              <a:t> </a:t>
            </a:r>
            <a:r>
              <a:rPr lang="en-US" sz="1600" dirty="0" err="1" smtClean="0"/>
              <a:t>kuce</a:t>
            </a:r>
            <a:r>
              <a:rPr lang="en-US" sz="1600" dirty="0" smtClean="0"/>
              <a:t> </a:t>
            </a:r>
            <a:r>
              <a:rPr lang="en-US" sz="1600" dirty="0" err="1" smtClean="0"/>
              <a:t>arlauce</a:t>
            </a:r>
            <a:r>
              <a:rPr lang="en-US" sz="1600" dirty="0" smtClean="0"/>
              <a:t>.</a:t>
            </a:r>
          </a:p>
          <a:p>
            <a:r>
              <a:rPr lang="en-US" dirty="0" smtClean="0"/>
              <a:t> </a:t>
            </a:r>
          </a:p>
          <a:p>
            <a:endParaRPr lang="en-US" sz="800" dirty="0" smtClean="0"/>
          </a:p>
        </p:txBody>
      </p:sp>
      <p:sp>
        <p:nvSpPr>
          <p:cNvPr id="33799" name="Rectangle 7"/>
          <p:cNvSpPr>
            <a:spLocks noGrp="1" noChangeArrowheads="1"/>
          </p:cNvSpPr>
          <p:nvPr>
            <p:ph type="title"/>
          </p:nvPr>
        </p:nvSpPr>
        <p:spPr>
          <a:xfrm>
            <a:off x="4876800" y="6019800"/>
            <a:ext cx="3810000" cy="707886"/>
          </a:xfrm>
        </p:spPr>
        <p:style>
          <a:lnRef idx="0">
            <a:scrgbClr r="0" g="0" b="0"/>
          </a:lnRef>
          <a:fillRef idx="1003">
            <a:schemeClr val="lt1"/>
          </a:fillRef>
          <a:effectRef idx="0">
            <a:scrgbClr r="0" g="0" b="0"/>
          </a:effectRef>
          <a:fontRef idx="major"/>
        </p:style>
        <p:txBody>
          <a:bodyPr wrap="square">
            <a:spAutoFit/>
          </a:bodyPr>
          <a:lstStyle/>
          <a:p>
            <a:pPr algn="l">
              <a:tabLst>
                <a:tab pos="3429000" algn="l"/>
              </a:tabLst>
              <a:defRPr/>
            </a:pPr>
            <a:r>
              <a:rPr lang="en-US" sz="1000" dirty="0" smtClean="0">
                <a:latin typeface="Arial" charset="0"/>
                <a:ea typeface="Times New Roman" pitchFamily="18" charset="0"/>
                <a:cs typeface="Arial" charset="0"/>
              </a:rPr>
              <a:t>RIBLJA CORBA</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
            </a:r>
            <a:br>
              <a:rPr lang="en-US" sz="1000" dirty="0" smtClean="0">
                <a:latin typeface="Arial" charset="0"/>
                <a:ea typeface="Times New Roman" pitchFamily="18" charset="0"/>
                <a:cs typeface="Arial" charset="0"/>
              </a:rPr>
            </a:br>
            <a:endParaRPr lang="en-US" sz="1000" dirty="0" smtClean="0">
              <a:latin typeface="Arial" charset="0"/>
              <a:ea typeface="Times New Roman" pitchFamily="18" charset="0"/>
              <a:cs typeface="Arial" charset="0"/>
            </a:endParaRPr>
          </a:p>
          <a:p>
            <a:pPr algn="r">
              <a:tabLst>
                <a:tab pos="3429000" algn="l"/>
              </a:tabLst>
              <a:defRPr/>
            </a:pPr>
            <a:r>
              <a:rPr lang="en-US" sz="1000" dirty="0" smtClean="0">
                <a:latin typeface="Arial" charset="0"/>
                <a:ea typeface="Times New Roman" pitchFamily="18" charset="0"/>
                <a:cs typeface="Arial" charset="0"/>
              </a:rPr>
              <a:t>Written by Sara VII5</a:t>
            </a:r>
          </a:p>
        </p:txBody>
      </p:sp>
      <p:pic>
        <p:nvPicPr>
          <p:cNvPr id="14338" name="Picture 2"/>
          <p:cNvPicPr>
            <a:picLocks noChangeAspect="1" noChangeArrowheads="1"/>
          </p:cNvPicPr>
          <p:nvPr/>
        </p:nvPicPr>
        <p:blipFill>
          <a:blip r:embed="rId2">
            <a:grayscl/>
          </a:blip>
          <a:srcRect/>
          <a:stretch>
            <a:fillRect/>
          </a:stretch>
        </p:blipFill>
        <p:spPr bwMode="auto">
          <a:xfrm>
            <a:off x="228600" y="152400"/>
            <a:ext cx="3162300" cy="65436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43800" cy="609600"/>
          </a:xfrm>
        </p:spPr>
        <p:style>
          <a:lnRef idx="1">
            <a:schemeClr val="accent3"/>
          </a:lnRef>
          <a:fillRef idx="2">
            <a:schemeClr val="accent3"/>
          </a:fillRef>
          <a:effectRef idx="1">
            <a:schemeClr val="accent3"/>
          </a:effectRef>
          <a:fontRef idx="minor">
            <a:schemeClr val="dk1"/>
          </a:fontRef>
        </p:style>
        <p:txBody>
          <a:bodyPr rtlCol="0">
            <a:normAutofit/>
          </a:bodyPr>
          <a:lstStyle/>
          <a:p>
            <a:pPr eaLnBrk="1" fontAlgn="auto" hangingPunct="1">
              <a:spcAft>
                <a:spcPts val="0"/>
              </a:spcAft>
              <a:defRPr/>
            </a:pPr>
            <a:r>
              <a:rPr lang="en-US" sz="1200" dirty="0" smtClean="0">
                <a:latin typeface="Ravie" pitchFamily="82" charset="0"/>
              </a:rPr>
              <a:t>PAGES OF LAUGHTER AND ENTERTAINMENT</a:t>
            </a:r>
          </a:p>
        </p:txBody>
      </p:sp>
      <p:sp>
        <p:nvSpPr>
          <p:cNvPr id="8195" name="Text Placeholder 2"/>
          <p:cNvSpPr>
            <a:spLocks noGrp="1"/>
          </p:cNvSpPr>
          <p:nvPr>
            <p:ph type="body" idx="1"/>
          </p:nvPr>
        </p:nvSpPr>
        <p:spPr>
          <a:xfrm>
            <a:off x="609600" y="1447800"/>
            <a:ext cx="7543800" cy="5257800"/>
          </a:xfrm>
        </p:spPr>
        <p:txBody>
          <a:bodyPr/>
          <a:lstStyle/>
          <a:p>
            <a:pPr eaLnBrk="1" hangingPunct="1"/>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304800" y="1264280"/>
            <a:ext cx="8610600" cy="5365119"/>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lstStyle/>
          <a:p>
            <a:pPr>
              <a:defRPr/>
            </a:pPr>
            <a:r>
              <a:rPr lang="en-US" dirty="0" smtClean="0">
                <a:solidFill>
                  <a:schemeClr val="tx1"/>
                </a:solidFill>
              </a:rPr>
              <a:t>Fact or Fiction???</a:t>
            </a:r>
            <a:endParaRPr lang="en-US" dirty="0">
              <a:solidFill>
                <a:schemeClr val="tx1"/>
              </a:solidFill>
            </a:endParaRPr>
          </a:p>
        </p:txBody>
      </p:sp>
      <p:pic>
        <p:nvPicPr>
          <p:cNvPr id="14345" name="Picture 9"/>
          <p:cNvPicPr>
            <a:picLocks noGrp="1" noChangeAspect="1" noChangeArrowheads="1"/>
          </p:cNvPicPr>
          <p:nvPr>
            <p:ph idx="1"/>
          </p:nvPr>
        </p:nvPicPr>
        <p:blipFill>
          <a:blip r:embed="rId2"/>
          <a:srcRect/>
          <a:stretch>
            <a:fillRect/>
          </a:stretch>
        </p:blipFill>
        <p:spPr bwMode="auto">
          <a:xfrm>
            <a:off x="572526" y="1600200"/>
            <a:ext cx="7998947" cy="4525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685800"/>
          </a:xfrm>
        </p:spPr>
        <p:txBody>
          <a:bodyPr/>
          <a:lstStyle/>
          <a:p>
            <a:r>
              <a:rPr lang="en-US" dirty="0" smtClean="0"/>
              <a:t>WILDLIFE – elephants and Siberian </a:t>
            </a:r>
            <a:r>
              <a:rPr lang="en-US" dirty="0" err="1" smtClean="0"/>
              <a:t>Tigar</a:t>
            </a:r>
            <a:endParaRPr lang="en-US" dirty="0"/>
          </a:p>
        </p:txBody>
      </p:sp>
      <p:sp>
        <p:nvSpPr>
          <p:cNvPr id="3" name="Content Placeholder 2"/>
          <p:cNvSpPr>
            <a:spLocks noGrp="1"/>
          </p:cNvSpPr>
          <p:nvPr>
            <p:ph idx="1"/>
          </p:nvPr>
        </p:nvSpPr>
        <p:spPr/>
        <p:txBody>
          <a:bodyPr/>
          <a:lstStyle/>
          <a:p>
            <a:r>
              <a:rPr lang="en-US" sz="800" dirty="0" smtClean="0"/>
              <a:t> </a:t>
            </a:r>
          </a:p>
          <a:p>
            <a:endParaRPr lang="en-US" sz="800" dirty="0" smtClean="0"/>
          </a:p>
          <a:p>
            <a:endParaRPr lang="en-US" sz="800" dirty="0" smtClean="0"/>
          </a:p>
          <a:p>
            <a:endParaRPr lang="en-US" sz="800" dirty="0" smtClean="0"/>
          </a:p>
          <a:p>
            <a:endParaRPr lang="en-US" sz="800" dirty="0" smtClean="0"/>
          </a:p>
          <a:p>
            <a:endParaRPr lang="en-US" sz="1100" dirty="0" smtClean="0"/>
          </a:p>
          <a:p>
            <a:pPr>
              <a:buNone/>
            </a:pPr>
            <a:r>
              <a:rPr lang="en-US" sz="1100" dirty="0" smtClean="0"/>
              <a:t>            </a:t>
            </a:r>
            <a:r>
              <a:rPr lang="en-US" sz="1100" dirty="0" smtClean="0">
                <a:latin typeface="Comic Sans MS" pitchFamily="66" charset="0"/>
              </a:rPr>
              <a:t>Elephants are in   family  </a:t>
            </a:r>
            <a:r>
              <a:rPr lang="en-US" sz="1100" dirty="0" err="1" smtClean="0">
                <a:latin typeface="Comic Sans MS" pitchFamily="66" charset="0"/>
              </a:rPr>
              <a:t>mammalia</a:t>
            </a:r>
            <a:r>
              <a:rPr lang="en-US" sz="1100" dirty="0" smtClean="0">
                <a:latin typeface="Comic Sans MS" pitchFamily="66" charset="0"/>
              </a:rPr>
              <a:t>. They eat grass and leafage but in case of missing food they eat lop, shrubs and  similar food. Elephants  are the biggest land  mammals alive and today live on ground. Calf s can be heavy about  100</a:t>
            </a:r>
          </a:p>
          <a:p>
            <a:pPr>
              <a:buNone/>
            </a:pPr>
            <a:r>
              <a:rPr lang="en-US" sz="1100" dirty="0" smtClean="0">
                <a:latin typeface="Comic Sans MS" pitchFamily="66" charset="0"/>
              </a:rPr>
              <a:t>           kg. They can live 70 years. The biggest elephant  weighted 12.240 kg.</a:t>
            </a:r>
          </a:p>
          <a:p>
            <a:pPr>
              <a:buNone/>
            </a:pPr>
            <a:r>
              <a:rPr lang="en-US" sz="1100" dirty="0" smtClean="0">
                <a:latin typeface="Comic Sans MS" pitchFamily="66" charset="0"/>
              </a:rPr>
              <a:t>            Today  there are only  3 kind of elephants-</a:t>
            </a:r>
          </a:p>
          <a:p>
            <a:pPr lvl="0">
              <a:buNone/>
            </a:pPr>
            <a:r>
              <a:rPr lang="en-US" sz="1100" dirty="0" smtClean="0">
                <a:latin typeface="Comic Sans MS" pitchFamily="66" charset="0"/>
              </a:rPr>
              <a:t> African elephant</a:t>
            </a:r>
          </a:p>
          <a:p>
            <a:pPr lvl="0">
              <a:buNone/>
            </a:pPr>
            <a:r>
              <a:rPr lang="en-US" sz="1100" dirty="0" smtClean="0">
                <a:latin typeface="Comic Sans MS" pitchFamily="66" charset="0"/>
              </a:rPr>
              <a:t>Forest elephant</a:t>
            </a:r>
          </a:p>
          <a:p>
            <a:pPr lvl="0">
              <a:buNone/>
            </a:pPr>
            <a:r>
              <a:rPr lang="en-US" sz="1100" dirty="0" smtClean="0">
                <a:latin typeface="Comic Sans MS" pitchFamily="66" charset="0"/>
              </a:rPr>
              <a:t>Asian elephant</a:t>
            </a:r>
          </a:p>
          <a:p>
            <a:pPr>
              <a:buNone/>
            </a:pPr>
            <a:r>
              <a:rPr lang="en-US" sz="1100" dirty="0" smtClean="0">
                <a:latin typeface="Comic Sans MS" pitchFamily="66" charset="0"/>
              </a:rPr>
              <a:t>            Today, elephants are on target of  poachers  because  their  ivory is on price </a:t>
            </a:r>
          </a:p>
          <a:p>
            <a:r>
              <a:rPr lang="en-US" sz="1100" dirty="0" smtClean="0">
                <a:latin typeface="Comic Sans MS" pitchFamily="66" charset="0"/>
              </a:rPr>
              <a:t> </a:t>
            </a:r>
          </a:p>
          <a:p>
            <a:r>
              <a:rPr lang="en-US" sz="1100" dirty="0" smtClean="0">
                <a:latin typeface="Comic Sans MS" pitchFamily="66" charset="0"/>
              </a:rPr>
              <a:t> </a:t>
            </a:r>
          </a:p>
          <a:p>
            <a:endParaRPr lang="en-US" sz="1100" dirty="0" smtClean="0">
              <a:latin typeface="Comic Sans MS" pitchFamily="66" charset="0"/>
            </a:endParaRPr>
          </a:p>
          <a:p>
            <a:endParaRPr lang="en-US" sz="1100" dirty="0" smtClean="0">
              <a:latin typeface="Comic Sans MS" pitchFamily="66" charset="0"/>
            </a:endParaRPr>
          </a:p>
          <a:p>
            <a:endParaRPr lang="en-US" sz="1100" dirty="0" smtClean="0">
              <a:latin typeface="Comic Sans MS" pitchFamily="66" charset="0"/>
            </a:endParaRPr>
          </a:p>
          <a:p>
            <a:pPr>
              <a:buNone/>
            </a:pPr>
            <a:r>
              <a:rPr lang="en-US" sz="1100" dirty="0" smtClean="0">
                <a:latin typeface="Comic Sans MS" pitchFamily="66" charset="0"/>
              </a:rPr>
              <a:t>	Siberian tiger is the biggest cat in the world. Siberian tiger lives in </a:t>
            </a:r>
            <a:r>
              <a:rPr lang="en-US" sz="1100" dirty="0" err="1" smtClean="0">
                <a:latin typeface="Comic Sans MS" pitchFamily="66" charset="0"/>
              </a:rPr>
              <a:t>siberian</a:t>
            </a:r>
            <a:r>
              <a:rPr lang="en-US" sz="1100" dirty="0" smtClean="0">
                <a:latin typeface="Comic Sans MS" pitchFamily="66" charset="0"/>
              </a:rPr>
              <a:t> forest, he hunts like other tigers. They are menace kind of tigers because they have reddish coat decorated with black tracks. Siberian tiger is very strong. He can be long  4 meters , he can weight  100-320 kilos , but the  heaviest  </a:t>
            </a:r>
            <a:r>
              <a:rPr lang="en-US" sz="1100" dirty="0" err="1" smtClean="0">
                <a:latin typeface="Comic Sans MS" pitchFamily="66" charset="0"/>
              </a:rPr>
              <a:t>siberian</a:t>
            </a:r>
            <a:r>
              <a:rPr lang="en-US" sz="1100" dirty="0" smtClean="0">
                <a:latin typeface="Comic Sans MS" pitchFamily="66" charset="0"/>
              </a:rPr>
              <a:t> tiger had a 400 kilos. Siberian tiger lives about  between fifteen and twenty years. For one day he can eat  10kg of meat.</a:t>
            </a:r>
          </a:p>
          <a:p>
            <a:r>
              <a:rPr lang="en-US" sz="1100" dirty="0" smtClean="0">
                <a:latin typeface="Comic Sans MS" pitchFamily="66" charset="0"/>
              </a:rPr>
              <a:t>He spends lot of time hunting, because just 10% of </a:t>
            </a:r>
            <a:r>
              <a:rPr lang="en-US" sz="1100" dirty="0" err="1" smtClean="0">
                <a:latin typeface="Comic Sans MS" pitchFamily="66" charset="0"/>
              </a:rPr>
              <a:t>atacks</a:t>
            </a:r>
            <a:r>
              <a:rPr lang="en-US" sz="1100" dirty="0" smtClean="0">
                <a:latin typeface="Comic Sans MS" pitchFamily="66" charset="0"/>
              </a:rPr>
              <a:t>  are </a:t>
            </a:r>
            <a:r>
              <a:rPr lang="en-US" sz="1100" dirty="0" err="1" smtClean="0">
                <a:latin typeface="Comic Sans MS" pitchFamily="66" charset="0"/>
              </a:rPr>
              <a:t>succesful</a:t>
            </a:r>
            <a:r>
              <a:rPr lang="en-US" sz="1100" dirty="0" smtClean="0">
                <a:latin typeface="Comic Sans MS" pitchFamily="66" charset="0"/>
              </a:rPr>
              <a:t>. </a:t>
            </a:r>
          </a:p>
          <a:p>
            <a:endParaRPr lang="en-US" sz="800" dirty="0"/>
          </a:p>
        </p:txBody>
      </p:sp>
      <p:sp>
        <p:nvSpPr>
          <p:cNvPr id="4" name="Text Placeholder 3"/>
          <p:cNvSpPr>
            <a:spLocks noGrp="1"/>
          </p:cNvSpPr>
          <p:nvPr>
            <p:ph type="body" sz="half" idx="2"/>
          </p:nvPr>
        </p:nvSpPr>
        <p:spPr>
          <a:xfrm>
            <a:off x="152401" y="1066801"/>
            <a:ext cx="3313114" cy="5059364"/>
          </a:xfrm>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228600" y="1143000"/>
            <a:ext cx="2381250" cy="31718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28600" y="4419600"/>
            <a:ext cx="2381250" cy="15906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706562"/>
          </a:xfrm>
        </p:spPr>
        <p:style>
          <a:lnRef idx="2">
            <a:schemeClr val="accent5">
              <a:shade val="50000"/>
            </a:schemeClr>
          </a:lnRef>
          <a:fillRef idx="1">
            <a:schemeClr val="accent5"/>
          </a:fillRef>
          <a:effectRef idx="0">
            <a:schemeClr val="accent5"/>
          </a:effectRef>
          <a:fontRef idx="minor">
            <a:schemeClr val="lt1"/>
          </a:fontRef>
        </p:style>
        <p:txBody>
          <a:bodyPr rtlCol="0">
            <a:normAutofit fontScale="90000"/>
          </a:bodyPr>
          <a:lstStyle/>
          <a:p>
            <a:pPr algn="l" eaLnBrk="1" fontAlgn="auto" hangingPunct="1">
              <a:spcAft>
                <a:spcPts val="0"/>
              </a:spcAft>
              <a:defRPr/>
            </a:pPr>
            <a:r>
              <a:rPr lang="en-US" sz="2000" dirty="0" err="1" smtClean="0">
                <a:solidFill>
                  <a:schemeClr val="accent6">
                    <a:lumMod val="50000"/>
                  </a:schemeClr>
                </a:solidFill>
                <a:latin typeface="Ravie" pitchFamily="82" charset="0"/>
              </a:rPr>
              <a:t>INTERviews</a:t>
            </a:r>
            <a:r>
              <a:rPr lang="en-US" sz="800" dirty="0" smtClean="0">
                <a:solidFill>
                  <a:schemeClr val="accent6">
                    <a:lumMod val="50000"/>
                  </a:schemeClr>
                </a:solidFill>
                <a:latin typeface="Times New Roman"/>
              </a:rPr>
              <a:t> </a:t>
            </a:r>
            <a:br>
              <a:rPr lang="en-US" sz="800" dirty="0" smtClean="0">
                <a:solidFill>
                  <a:schemeClr val="accent6">
                    <a:lumMod val="50000"/>
                  </a:schemeClr>
                </a:solidFill>
                <a:latin typeface="Times New Roman"/>
              </a:rPr>
            </a:br>
            <a:r>
              <a:rPr lang="en-US" sz="800" dirty="0">
                <a:solidFill>
                  <a:schemeClr val="accent6">
                    <a:lumMod val="50000"/>
                  </a:schemeClr>
                </a:solidFill>
                <a:latin typeface="Times New Roman"/>
              </a:rPr>
              <a:t/>
            </a:r>
            <a:br>
              <a:rPr lang="en-US" sz="800" dirty="0">
                <a:solidFill>
                  <a:schemeClr val="accent6">
                    <a:lumMod val="50000"/>
                  </a:schemeClr>
                </a:solidFill>
                <a:latin typeface="Times New Roman"/>
              </a:rPr>
            </a:br>
            <a:r>
              <a:rPr lang="en-US" sz="2000" dirty="0" smtClean="0">
                <a:latin typeface="Arial" pitchFamily="34" charset="0"/>
                <a:cs typeface="Arial" pitchFamily="34" charset="0"/>
              </a:rPr>
              <a:t>The team of “Sweet Years” prepared for you interviews with two teachers of ours, PE teacher and Biology teacher. Read and find out something about them that you didn't know and maybe you were afraid to ask.</a:t>
            </a:r>
            <a:br>
              <a:rPr lang="en-US" sz="2000" dirty="0" smtClean="0">
                <a:latin typeface="Arial" pitchFamily="34" charset="0"/>
                <a:cs typeface="Arial" pitchFamily="34" charset="0"/>
              </a:rPr>
            </a:br>
            <a:endParaRPr lang="en-US" sz="2000" dirty="0" smtClean="0">
              <a:solidFill>
                <a:schemeClr val="accent6">
                  <a:lumMod val="50000"/>
                </a:schemeClr>
              </a:solidFill>
              <a:latin typeface="Arial" pitchFamily="34" charset="0"/>
              <a:cs typeface="Arial" pitchFamily="34" charset="0"/>
            </a:endParaRPr>
          </a:p>
        </p:txBody>
      </p:sp>
      <p:sp>
        <p:nvSpPr>
          <p:cNvPr id="3" name="Text Placeholder 2"/>
          <p:cNvSpPr>
            <a:spLocks noGrp="1"/>
          </p:cNvSpPr>
          <p:nvPr>
            <p:ph type="body" idx="1"/>
          </p:nvPr>
        </p:nvSpPr>
        <p:spPr>
          <a:xfrm>
            <a:off x="457200" y="2286000"/>
            <a:ext cx="8229600" cy="4419600"/>
          </a:xfrm>
        </p:spPr>
        <p:style>
          <a:lnRef idx="1">
            <a:schemeClr val="accent3"/>
          </a:lnRef>
          <a:fillRef idx="2">
            <a:schemeClr val="accent3"/>
          </a:fillRef>
          <a:effectRef idx="1">
            <a:schemeClr val="accent3"/>
          </a:effectRef>
          <a:fontRef idx="minor">
            <a:schemeClr val="dk1"/>
          </a:fontRef>
        </p:style>
        <p:txBody>
          <a:bodyPr rtlCol="0">
            <a:noAutofit/>
          </a:bodyPr>
          <a:lstStyle/>
          <a:p>
            <a:pPr eaLnBrk="1" fontAlgn="auto" hangingPunct="1">
              <a:spcAft>
                <a:spcPts val="0"/>
              </a:spcAft>
              <a:buFont typeface="Arial" pitchFamily="34" charset="0"/>
              <a:buChar char="•"/>
              <a:defRPr/>
            </a:pPr>
            <a:r>
              <a:rPr lang="en-US" sz="1000" b="1" dirty="0" smtClean="0"/>
              <a:t>SY: Where are you from and how old are you?</a:t>
            </a:r>
            <a:endParaRPr lang="en-US" sz="1000" dirty="0" smtClean="0"/>
          </a:p>
          <a:p>
            <a:pPr eaLnBrk="1" fontAlgn="auto" hangingPunct="1">
              <a:spcAft>
                <a:spcPts val="0"/>
              </a:spcAft>
              <a:buFont typeface="Arial" pitchFamily="34" charset="0"/>
              <a:buChar char="•"/>
              <a:defRPr/>
            </a:pPr>
            <a:r>
              <a:rPr lang="en-US" sz="1000" dirty="0" smtClean="0"/>
              <a:t>Teacher Milan: </a:t>
            </a:r>
            <a:r>
              <a:rPr lang="sr-Latn-CS" sz="1000" dirty="0" smtClean="0"/>
              <a:t>I’m from Novi Sad and </a:t>
            </a:r>
            <a:r>
              <a:rPr lang="en-US" sz="1000" dirty="0" smtClean="0"/>
              <a:t>I a</a:t>
            </a:r>
            <a:r>
              <a:rPr lang="sr-Latn-CS" sz="1000" dirty="0" smtClean="0"/>
              <a:t>m 34 years old.</a:t>
            </a:r>
            <a:endParaRPr lang="en-US" sz="1000" dirty="0" smtClean="0"/>
          </a:p>
          <a:p>
            <a:pPr eaLnBrk="1" fontAlgn="auto" hangingPunct="1">
              <a:spcAft>
                <a:spcPts val="0"/>
              </a:spcAft>
              <a:buFont typeface="Arial" pitchFamily="34" charset="0"/>
              <a:buChar char="•"/>
              <a:defRPr/>
            </a:pPr>
            <a:r>
              <a:rPr lang="en-US" sz="1000" b="1" dirty="0" smtClean="0"/>
              <a:t>SY: What would you do if you were not teacher?  And why?</a:t>
            </a:r>
            <a:endParaRPr lang="en-US" sz="1000" dirty="0" smtClean="0"/>
          </a:p>
          <a:p>
            <a:pPr eaLnBrk="1" fontAlgn="auto" hangingPunct="1">
              <a:spcAft>
                <a:spcPts val="0"/>
              </a:spcAft>
              <a:buFont typeface="Arial" pitchFamily="34" charset="0"/>
              <a:buChar char="•"/>
              <a:defRPr/>
            </a:pPr>
            <a:r>
              <a:rPr lang="en-US" sz="1000" dirty="0" smtClean="0"/>
              <a:t>Teacher Milan: </a:t>
            </a:r>
            <a:r>
              <a:rPr lang="sr-Latn-CS" sz="1000" dirty="0" smtClean="0"/>
              <a:t>I would be a   colledge teacher or a trainer of some sport.</a:t>
            </a:r>
            <a:endParaRPr lang="en-US" sz="1000" dirty="0" smtClean="0"/>
          </a:p>
          <a:p>
            <a:pPr eaLnBrk="1" fontAlgn="auto" hangingPunct="1">
              <a:spcAft>
                <a:spcPts val="0"/>
              </a:spcAft>
              <a:buFont typeface="Arial" pitchFamily="34" charset="0"/>
              <a:buChar char="•"/>
              <a:defRPr/>
            </a:pPr>
            <a:r>
              <a:rPr lang="en-US" sz="1000" b="1" dirty="0" smtClean="0"/>
              <a:t>SY: Do you like you job in this school?</a:t>
            </a:r>
          </a:p>
          <a:p>
            <a:pPr eaLnBrk="1" fontAlgn="auto" hangingPunct="1">
              <a:spcAft>
                <a:spcPts val="0"/>
              </a:spcAft>
              <a:buFont typeface="Arial" pitchFamily="34" charset="0"/>
              <a:buChar char="•"/>
              <a:defRPr/>
            </a:pPr>
            <a:r>
              <a:rPr lang="en-US" sz="1000" dirty="0" smtClean="0"/>
              <a:t>Teacher Milan: </a:t>
            </a:r>
            <a:r>
              <a:rPr lang="sr-Latn-CS" sz="1000" dirty="0" smtClean="0"/>
              <a:t>Yes, i do.</a:t>
            </a:r>
            <a:endParaRPr lang="en-US" sz="1000" dirty="0" smtClean="0"/>
          </a:p>
          <a:p>
            <a:pPr eaLnBrk="1" fontAlgn="auto" hangingPunct="1">
              <a:spcAft>
                <a:spcPts val="0"/>
              </a:spcAft>
              <a:buFont typeface="Arial" pitchFamily="34" charset="0"/>
              <a:buChar char="•"/>
              <a:defRPr/>
            </a:pPr>
            <a:r>
              <a:rPr lang="en-US" sz="1000" dirty="0" smtClean="0"/>
              <a:t> </a:t>
            </a:r>
            <a:r>
              <a:rPr lang="en-US" sz="1000" b="1" dirty="0" smtClean="0"/>
              <a:t>SY: How long have you been teaching?</a:t>
            </a:r>
            <a:endParaRPr lang="en-US" sz="1000" dirty="0" smtClean="0"/>
          </a:p>
          <a:p>
            <a:r>
              <a:rPr lang="en-US" sz="1000" dirty="0" smtClean="0"/>
              <a:t>Teacher Milan: </a:t>
            </a:r>
            <a:r>
              <a:rPr lang="sr-Latn-CS" sz="1000" dirty="0" smtClean="0"/>
              <a:t> I’ve been  working as a teacher for 10 years.</a:t>
            </a:r>
            <a:endParaRPr lang="en-US" sz="1000" dirty="0" smtClean="0"/>
          </a:p>
          <a:p>
            <a:r>
              <a:rPr lang="en-US" sz="1000" b="1" dirty="0" smtClean="0"/>
              <a:t>SY: What kind of music do you listen?</a:t>
            </a:r>
            <a:endParaRPr lang="en-US" sz="1000" dirty="0" smtClean="0"/>
          </a:p>
          <a:p>
            <a:pPr eaLnBrk="1" fontAlgn="auto" hangingPunct="1">
              <a:spcAft>
                <a:spcPts val="0"/>
              </a:spcAft>
              <a:buFont typeface="Arial" pitchFamily="34" charset="0"/>
              <a:buChar char="•"/>
              <a:defRPr/>
            </a:pPr>
            <a:r>
              <a:rPr lang="en-US" sz="1000" dirty="0" smtClean="0"/>
              <a:t>Teacher </a:t>
            </a:r>
            <a:r>
              <a:rPr lang="en-US" sz="1000" dirty="0" err="1" smtClean="0"/>
              <a:t>Miilan</a:t>
            </a:r>
            <a:r>
              <a:rPr lang="en-US" sz="1000" dirty="0" smtClean="0"/>
              <a:t>: </a:t>
            </a:r>
            <a:r>
              <a:rPr lang="sr-Latn-CS" sz="1000" dirty="0" smtClean="0"/>
              <a:t>Music for the children.....i’m joking. Pop music</a:t>
            </a:r>
            <a:endParaRPr lang="en-US" sz="1000" dirty="0" smtClean="0"/>
          </a:p>
          <a:p>
            <a:pPr eaLnBrk="1" fontAlgn="auto" hangingPunct="1">
              <a:spcAft>
                <a:spcPts val="0"/>
              </a:spcAft>
              <a:buFont typeface="Arial" pitchFamily="34" charset="0"/>
              <a:buChar char="•"/>
              <a:defRPr/>
            </a:pPr>
            <a:r>
              <a:rPr lang="en-US" sz="1000" dirty="0" smtClean="0"/>
              <a:t> </a:t>
            </a:r>
            <a:r>
              <a:rPr lang="en-US" sz="1000" b="1" dirty="0" smtClean="0"/>
              <a:t>SY: Which film is your favorite?</a:t>
            </a:r>
            <a:endParaRPr lang="en-US" sz="1000" dirty="0" smtClean="0"/>
          </a:p>
          <a:p>
            <a:pPr eaLnBrk="1" fontAlgn="auto" hangingPunct="1">
              <a:spcAft>
                <a:spcPts val="0"/>
              </a:spcAft>
              <a:buFont typeface="Arial" pitchFamily="34" charset="0"/>
              <a:buChar char="•"/>
              <a:defRPr/>
            </a:pPr>
            <a:r>
              <a:rPr lang="en-US" sz="1000" dirty="0" smtClean="0"/>
              <a:t>Teacher Milan: </a:t>
            </a:r>
            <a:r>
              <a:rPr lang="sr-Latn-CS" sz="1000" dirty="0" smtClean="0"/>
              <a:t>Odyisse  </a:t>
            </a:r>
            <a:r>
              <a:rPr lang="en-US" sz="1000" dirty="0" smtClean="0"/>
              <a:t>2000</a:t>
            </a:r>
          </a:p>
          <a:p>
            <a:pPr eaLnBrk="1" fontAlgn="auto" hangingPunct="1">
              <a:spcAft>
                <a:spcPts val="0"/>
              </a:spcAft>
              <a:buFont typeface="Arial" pitchFamily="34" charset="0"/>
              <a:buChar char="•"/>
              <a:defRPr/>
            </a:pPr>
            <a:r>
              <a:rPr lang="en-US" sz="1000" dirty="0" smtClean="0"/>
              <a:t> </a:t>
            </a:r>
            <a:r>
              <a:rPr lang="en-US" sz="1000" b="1" dirty="0" smtClean="0"/>
              <a:t>SY: What was your biggest problem at school?</a:t>
            </a:r>
            <a:endParaRPr lang="en-US" sz="1000" dirty="0" smtClean="0"/>
          </a:p>
          <a:p>
            <a:r>
              <a:rPr lang="en-US" sz="1000" dirty="0" smtClean="0"/>
              <a:t>Teacher Milan: I hated wearing uniforms at school.</a:t>
            </a:r>
          </a:p>
          <a:p>
            <a:pPr eaLnBrk="1" fontAlgn="auto" hangingPunct="1">
              <a:spcAft>
                <a:spcPts val="0"/>
              </a:spcAft>
              <a:buFont typeface="Arial" pitchFamily="34" charset="0"/>
              <a:buChar char="•"/>
              <a:defRPr/>
            </a:pPr>
            <a:r>
              <a:rPr lang="en-US" sz="1000" dirty="0" smtClean="0"/>
              <a:t> </a:t>
            </a:r>
            <a:r>
              <a:rPr lang="en-US" sz="1000" b="1" dirty="0" smtClean="0"/>
              <a:t>SY: When did you have your first girlfriend/boyfriend?</a:t>
            </a:r>
            <a:endParaRPr lang="en-US" sz="1000" dirty="0" smtClean="0"/>
          </a:p>
          <a:p>
            <a:pPr eaLnBrk="1" fontAlgn="auto" hangingPunct="1">
              <a:spcAft>
                <a:spcPts val="0"/>
              </a:spcAft>
              <a:buFont typeface="Arial" pitchFamily="34" charset="0"/>
              <a:buChar char="•"/>
              <a:defRPr/>
            </a:pPr>
            <a:r>
              <a:rPr lang="en-US" sz="1000" dirty="0" smtClean="0"/>
              <a:t>Teacher Milan: I had my first relationship when I was 15, and first kiss when I was 12 years old.</a:t>
            </a:r>
          </a:p>
          <a:p>
            <a:pPr eaLnBrk="1" fontAlgn="auto" hangingPunct="1">
              <a:spcAft>
                <a:spcPts val="0"/>
              </a:spcAft>
              <a:buFont typeface="Arial" pitchFamily="34" charset="0"/>
              <a:buChar char="•"/>
              <a:defRPr/>
            </a:pPr>
            <a:r>
              <a:rPr lang="en-US" sz="1000" dirty="0" smtClean="0"/>
              <a:t> </a:t>
            </a:r>
            <a:r>
              <a:rPr lang="en-US" sz="1000" b="1" dirty="0" smtClean="0"/>
              <a:t>SY: What was your biggest embarrassment at school?</a:t>
            </a:r>
            <a:endParaRPr lang="en-US" sz="1000" dirty="0" smtClean="0"/>
          </a:p>
          <a:p>
            <a:pPr eaLnBrk="1" fontAlgn="auto" hangingPunct="1">
              <a:spcAft>
                <a:spcPts val="0"/>
              </a:spcAft>
              <a:buFont typeface="Arial" pitchFamily="34" charset="0"/>
              <a:buChar char="•"/>
              <a:defRPr/>
            </a:pPr>
            <a:r>
              <a:rPr lang="en-US" sz="1000" dirty="0" smtClean="0"/>
              <a:t>Teacher Milan: When I came to school and by mistake started to teach children of my college. </a:t>
            </a:r>
          </a:p>
          <a:p>
            <a:pPr eaLnBrk="1" fontAlgn="auto" hangingPunct="1">
              <a:spcAft>
                <a:spcPts val="0"/>
              </a:spcAft>
              <a:buFont typeface="Arial" pitchFamily="34" charset="0"/>
              <a:buChar char="•"/>
              <a:defRPr/>
            </a:pPr>
            <a:endParaRPr lang="en-US" sz="1000" dirty="0" smtClean="0"/>
          </a:p>
          <a:p>
            <a:pPr eaLnBrk="1" fontAlgn="auto" hangingPunct="1">
              <a:spcAft>
                <a:spcPts val="0"/>
              </a:spcAft>
              <a:buFont typeface="Arial" pitchFamily="34" charset="0"/>
              <a:buChar char="•"/>
              <a:defRPr/>
            </a:pPr>
            <a:r>
              <a:rPr lang="en-US" sz="800" dirty="0" smtClean="0"/>
              <a:t> </a:t>
            </a:r>
          </a:p>
          <a:p>
            <a:pPr eaLnBrk="1" fontAlgn="auto" hangingPunct="1">
              <a:spcAft>
                <a:spcPts val="0"/>
              </a:spcAft>
              <a:buFont typeface="Arial" pitchFamily="34" charset="0"/>
              <a:buNone/>
              <a:defRPr/>
            </a:pPr>
            <a:endParaRPr lang="en-US" sz="800" dirty="0"/>
          </a:p>
        </p:txBody>
      </p:sp>
      <p:pic>
        <p:nvPicPr>
          <p:cNvPr id="2050" name="Picture 2"/>
          <p:cNvPicPr>
            <a:picLocks noChangeAspect="1" noChangeArrowheads="1"/>
          </p:cNvPicPr>
          <p:nvPr/>
        </p:nvPicPr>
        <p:blipFill>
          <a:blip r:embed="rId2">
            <a:lum contrast="25000"/>
          </a:blip>
          <a:srcRect/>
          <a:stretch>
            <a:fillRect/>
          </a:stretch>
        </p:blipFill>
        <p:spPr bwMode="auto">
          <a:xfrm>
            <a:off x="7117763" y="304800"/>
            <a:ext cx="1569037" cy="18288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1366</TotalTime>
  <Words>1739</Words>
  <Application>Microsoft Office PowerPoint</Application>
  <PresentationFormat>On-screen Show (4:3)</PresentationFormat>
  <Paragraphs>328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                                              CONTENT     </vt:lpstr>
      <vt:lpstr>Music: art that makes our souls bloom</vt:lpstr>
      <vt:lpstr>AVRIL LAVIGNE - HOT</vt:lpstr>
      <vt:lpstr>RIBLJA CORBA   Written by Sara VII5</vt:lpstr>
      <vt:lpstr>PAGES OF LAUGHTER AND ENTERTAINMENT</vt:lpstr>
      <vt:lpstr>Fact or Fiction???</vt:lpstr>
      <vt:lpstr>WILDLIFE – elephants and Siberian Tigar</vt:lpstr>
      <vt:lpstr>INTERviews   The team of “Sweet Years” prepared for you interviews with two teachers of ours, PE teacher and Biology teacher. Read and find out something about them that you didn't know and maybe you were afraid to ask. </vt:lpstr>
      <vt:lpstr>I               sitcoms        “  LOST  “</vt:lpstr>
      <vt:lpstr>Play sport (not computer games)</vt:lpstr>
      <vt:lpstr>   Nemanja Vidic was born in Titovo Uzice in 1981.Titovo Uzice is located in Serbia.Nemanja Vidic is Serbian football player. He plays for English club Manchester United,and for the Serbian national football team.     His father’s name is Dragoljub, and his mother name is Zora.He has got older brother Dusan.                                                                                       1989 he started to play football in Jedinstvo Uzice.When he was 12 he left Jedinastvo Uzice and he went to Sloboda Uzice. His first big club Crvena  Zvezda in Belgrade.His position is centre back.Nemanja Vidic is the best Srebian football player.He plays for the best football club in premier ligue.He is at top 30 football players of the world.   Date of birth:    October 21,1981   Height:               1.88m   </vt:lpstr>
      <vt:lpstr>SCIENCE PAGE robots</vt:lpstr>
      <vt:lpstr>Funny horoscope  if you believe……believe</vt:lpstr>
      <vt:lpstr>MY PET – golden retriever</vt:lpstr>
      <vt:lpstr>The WINNERS Marija ,Marijana and Verica V4</vt:lpstr>
      <vt:lpstr>Don’t    be     lazy,   be     popular!!</vt:lpstr>
      <vt:lpstr> This magazine exists thanks to: </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 YEARS</dc:title>
  <dc:creator>Lakic Radomir</dc:creator>
  <cp:lastModifiedBy>Windows User</cp:lastModifiedBy>
  <cp:revision>160</cp:revision>
  <dcterms:created xsi:type="dcterms:W3CDTF">2008-10-11T09:04:25Z</dcterms:created>
  <dcterms:modified xsi:type="dcterms:W3CDTF">2014-01-16T10:13:59Z</dcterms:modified>
</cp:coreProperties>
</file>